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2"/>
  </p:sldMasterIdLst>
  <p:notesMasterIdLst>
    <p:notesMasterId r:id="rId44"/>
  </p:notesMasterIdLst>
  <p:handoutMasterIdLst>
    <p:handoutMasterId r:id="rId45"/>
  </p:handoutMasterIdLst>
  <p:sldIdLst>
    <p:sldId id="492" r:id="rId3"/>
    <p:sldId id="518" r:id="rId4"/>
    <p:sldId id="523" r:id="rId5"/>
    <p:sldId id="524" r:id="rId6"/>
    <p:sldId id="527" r:id="rId7"/>
    <p:sldId id="565" r:id="rId8"/>
    <p:sldId id="528" r:id="rId9"/>
    <p:sldId id="522" r:id="rId10"/>
    <p:sldId id="519" r:id="rId11"/>
    <p:sldId id="520" r:id="rId12"/>
    <p:sldId id="539" r:id="rId13"/>
    <p:sldId id="521" r:id="rId14"/>
    <p:sldId id="540" r:id="rId15"/>
    <p:sldId id="529" r:id="rId16"/>
    <p:sldId id="530" r:id="rId17"/>
    <p:sldId id="532" r:id="rId18"/>
    <p:sldId id="534" r:id="rId19"/>
    <p:sldId id="535" r:id="rId20"/>
    <p:sldId id="537" r:id="rId21"/>
    <p:sldId id="541" r:id="rId22"/>
    <p:sldId id="542" r:id="rId23"/>
    <p:sldId id="538" r:id="rId24"/>
    <p:sldId id="543" r:id="rId25"/>
    <p:sldId id="544" r:id="rId26"/>
    <p:sldId id="561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7" r:id="rId37"/>
    <p:sldId id="556" r:id="rId38"/>
    <p:sldId id="559" r:id="rId39"/>
    <p:sldId id="560" r:id="rId40"/>
    <p:sldId id="562" r:id="rId41"/>
    <p:sldId id="563" r:id="rId42"/>
    <p:sldId id="564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AB0"/>
    <a:srgbClr val="003399"/>
    <a:srgbClr val="FF9966"/>
    <a:srgbClr val="740000"/>
    <a:srgbClr val="800000"/>
    <a:srgbClr val="3F83A5"/>
    <a:srgbClr val="660033"/>
    <a:srgbClr val="CCFFFF"/>
    <a:srgbClr val="0066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F14F8-0250-45CE-B807-6DE0D25429F2}" v="98" dt="2020-02-19T11:05:42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6" autoAdjust="0"/>
    <p:restoredTop sz="97427" autoAdjust="0"/>
  </p:normalViewPr>
  <p:slideViewPr>
    <p:cSldViewPr>
      <p:cViewPr varScale="1">
        <p:scale>
          <a:sx n="156" d="100"/>
          <a:sy n="156" d="100"/>
        </p:scale>
        <p:origin x="176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0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éter Zoltán CSURCSIA" userId="42803de8-94d6-4df2-aafd-a219216126c3" providerId="ADAL" clId="{618F14F8-0250-45CE-B807-6DE0D25429F2}"/>
    <pc:docChg chg="undo custSel addSld modSld">
      <pc:chgData name="Péter Zoltán CSURCSIA" userId="42803de8-94d6-4df2-aafd-a219216126c3" providerId="ADAL" clId="{618F14F8-0250-45CE-B807-6DE0D25429F2}" dt="2020-02-19T11:05:42.772" v="666"/>
      <pc:docMkLst>
        <pc:docMk/>
      </pc:docMkLst>
      <pc:sldChg chg="modSp">
        <pc:chgData name="Péter Zoltán CSURCSIA" userId="42803de8-94d6-4df2-aafd-a219216126c3" providerId="ADAL" clId="{618F14F8-0250-45CE-B807-6DE0D25429F2}" dt="2020-02-17T06:54:13.660" v="492" actId="20577"/>
        <pc:sldMkLst>
          <pc:docMk/>
          <pc:sldMk cId="227832744" sldId="518"/>
        </pc:sldMkLst>
        <pc:spChg chg="mod">
          <ac:chgData name="Péter Zoltán CSURCSIA" userId="42803de8-94d6-4df2-aafd-a219216126c3" providerId="ADAL" clId="{618F14F8-0250-45CE-B807-6DE0D25429F2}" dt="2020-02-17T06:54:13.660" v="492" actId="20577"/>
          <ac:spMkLst>
            <pc:docMk/>
            <pc:sldMk cId="227832744" sldId="518"/>
            <ac:spMk id="4" creationId="{DE699E4E-6337-4CDB-B2C9-379F80792248}"/>
          </ac:spMkLst>
        </pc:spChg>
      </pc:sldChg>
      <pc:sldChg chg="modSp">
        <pc:chgData name="Péter Zoltán CSURCSIA" userId="42803de8-94d6-4df2-aafd-a219216126c3" providerId="ADAL" clId="{618F14F8-0250-45CE-B807-6DE0D25429F2}" dt="2020-02-17T06:43:04.784" v="390" actId="6549"/>
        <pc:sldMkLst>
          <pc:docMk/>
          <pc:sldMk cId="3128758471" sldId="519"/>
        </pc:sldMkLst>
        <pc:spChg chg="mod">
          <ac:chgData name="Péter Zoltán CSURCSIA" userId="42803de8-94d6-4df2-aafd-a219216126c3" providerId="ADAL" clId="{618F14F8-0250-45CE-B807-6DE0D25429F2}" dt="2020-02-17T06:43:04.784" v="390" actId="6549"/>
          <ac:spMkLst>
            <pc:docMk/>
            <pc:sldMk cId="3128758471" sldId="519"/>
            <ac:spMk id="2" creationId="{00000000-0000-0000-0000-000000000000}"/>
          </ac:spMkLst>
        </pc:spChg>
      </pc:sldChg>
      <pc:sldChg chg="modSp">
        <pc:chgData name="Péter Zoltán CSURCSIA" userId="42803de8-94d6-4df2-aafd-a219216126c3" providerId="ADAL" clId="{618F14F8-0250-45CE-B807-6DE0D25429F2}" dt="2020-02-19T06:18:52.996" v="611" actId="20577"/>
        <pc:sldMkLst>
          <pc:docMk/>
          <pc:sldMk cId="141100914" sldId="522"/>
        </pc:sldMkLst>
        <pc:spChg chg="mod">
          <ac:chgData name="Péter Zoltán CSURCSIA" userId="42803de8-94d6-4df2-aafd-a219216126c3" providerId="ADAL" clId="{618F14F8-0250-45CE-B807-6DE0D25429F2}" dt="2020-02-19T06:18:52.996" v="611" actId="20577"/>
          <ac:spMkLst>
            <pc:docMk/>
            <pc:sldMk cId="141100914" sldId="522"/>
            <ac:spMk id="4" creationId="{DE699E4E-6337-4CDB-B2C9-379F80792248}"/>
          </ac:spMkLst>
        </pc:spChg>
      </pc:sldChg>
      <pc:sldChg chg="modSp">
        <pc:chgData name="Péter Zoltán CSURCSIA" userId="42803de8-94d6-4df2-aafd-a219216126c3" providerId="ADAL" clId="{618F14F8-0250-45CE-B807-6DE0D25429F2}" dt="2020-02-19T06:17:51.348" v="555" actId="6549"/>
        <pc:sldMkLst>
          <pc:docMk/>
          <pc:sldMk cId="2462888268" sldId="527"/>
        </pc:sldMkLst>
        <pc:spChg chg="mod">
          <ac:chgData name="Péter Zoltán CSURCSIA" userId="42803de8-94d6-4df2-aafd-a219216126c3" providerId="ADAL" clId="{618F14F8-0250-45CE-B807-6DE0D25429F2}" dt="2020-02-19T06:17:51.348" v="555" actId="6549"/>
          <ac:spMkLst>
            <pc:docMk/>
            <pc:sldMk cId="2462888268" sldId="527"/>
            <ac:spMk id="4" creationId="{DE699E4E-6337-4CDB-B2C9-379F80792248}"/>
          </ac:spMkLst>
        </pc:spChg>
      </pc:sldChg>
      <pc:sldChg chg="modSp">
        <pc:chgData name="Péter Zoltán CSURCSIA" userId="42803de8-94d6-4df2-aafd-a219216126c3" providerId="ADAL" clId="{618F14F8-0250-45CE-B807-6DE0D25429F2}" dt="2020-02-19T11:05:42.772" v="666"/>
        <pc:sldMkLst>
          <pc:docMk/>
          <pc:sldMk cId="318050411" sldId="528"/>
        </pc:sldMkLst>
        <pc:spChg chg="mod">
          <ac:chgData name="Péter Zoltán CSURCSIA" userId="42803de8-94d6-4df2-aafd-a219216126c3" providerId="ADAL" clId="{618F14F8-0250-45CE-B807-6DE0D25429F2}" dt="2020-02-19T11:05:42.772" v="666"/>
          <ac:spMkLst>
            <pc:docMk/>
            <pc:sldMk cId="318050411" sldId="528"/>
            <ac:spMk id="4" creationId="{DE699E4E-6337-4CDB-B2C9-379F80792248}"/>
          </ac:spMkLst>
        </pc:spChg>
      </pc:sldChg>
      <pc:sldChg chg="modSp">
        <pc:chgData name="Péter Zoltán CSURCSIA" userId="42803de8-94d6-4df2-aafd-a219216126c3" providerId="ADAL" clId="{618F14F8-0250-45CE-B807-6DE0D25429F2}" dt="2020-02-17T06:44:06.450" v="391" actId="20577"/>
        <pc:sldMkLst>
          <pc:docMk/>
          <pc:sldMk cId="7876249" sldId="529"/>
        </pc:sldMkLst>
        <pc:graphicFrameChg chg="mod">
          <ac:chgData name="Péter Zoltán CSURCSIA" userId="42803de8-94d6-4df2-aafd-a219216126c3" providerId="ADAL" clId="{618F14F8-0250-45CE-B807-6DE0D25429F2}" dt="2020-02-17T06:44:06.450" v="391" actId="20577"/>
          <ac:graphicFrameMkLst>
            <pc:docMk/>
            <pc:sldMk cId="7876249" sldId="529"/>
            <ac:graphicFrameMk id="4" creationId="{E887DE35-70A5-4CB1-8213-39FDBFAF8B7D}"/>
          </ac:graphicFrameMkLst>
        </pc:graphicFrameChg>
      </pc:sldChg>
      <pc:sldChg chg="modSp modAnim">
        <pc:chgData name="Péter Zoltán CSURCSIA" userId="42803de8-94d6-4df2-aafd-a219216126c3" providerId="ADAL" clId="{618F14F8-0250-45CE-B807-6DE0D25429F2}" dt="2020-02-19T06:25:09.229" v="658" actId="5793"/>
        <pc:sldMkLst>
          <pc:docMk/>
          <pc:sldMk cId="3670994091" sldId="532"/>
        </pc:sldMkLst>
        <pc:spChg chg="mod">
          <ac:chgData name="Péter Zoltán CSURCSIA" userId="42803de8-94d6-4df2-aafd-a219216126c3" providerId="ADAL" clId="{618F14F8-0250-45CE-B807-6DE0D25429F2}" dt="2020-02-19T06:25:09.229" v="658" actId="5793"/>
          <ac:spMkLst>
            <pc:docMk/>
            <pc:sldMk cId="3670994091" sldId="532"/>
            <ac:spMk id="2" creationId="{00000000-0000-0000-0000-000000000000}"/>
          </ac:spMkLst>
        </pc:spChg>
        <pc:spChg chg="mod">
          <ac:chgData name="Péter Zoltán CSURCSIA" userId="42803de8-94d6-4df2-aafd-a219216126c3" providerId="ADAL" clId="{618F14F8-0250-45CE-B807-6DE0D25429F2}" dt="2020-02-17T06:49:53.921" v="426" actId="20577"/>
          <ac:spMkLst>
            <pc:docMk/>
            <pc:sldMk cId="3670994091" sldId="532"/>
            <ac:spMk id="9" creationId="{61E2DE73-2293-48B1-BF56-BF887134D70C}"/>
          </ac:spMkLst>
        </pc:spChg>
      </pc:sldChg>
      <pc:sldChg chg="modAnim">
        <pc:chgData name="Péter Zoltán CSURCSIA" userId="42803de8-94d6-4df2-aafd-a219216126c3" providerId="ADAL" clId="{618F14F8-0250-45CE-B807-6DE0D25429F2}" dt="2020-02-17T06:50:31.050" v="432"/>
        <pc:sldMkLst>
          <pc:docMk/>
          <pc:sldMk cId="951339436" sldId="534"/>
        </pc:sldMkLst>
      </pc:sldChg>
      <pc:sldChg chg="delSp">
        <pc:chgData name="Péter Zoltán CSURCSIA" userId="42803de8-94d6-4df2-aafd-a219216126c3" providerId="ADAL" clId="{618F14F8-0250-45CE-B807-6DE0D25429F2}" dt="2020-02-19T10:28:23.882" v="659" actId="478"/>
        <pc:sldMkLst>
          <pc:docMk/>
          <pc:sldMk cId="3142641782" sldId="539"/>
        </pc:sldMkLst>
        <pc:spChg chg="del">
          <ac:chgData name="Péter Zoltán CSURCSIA" userId="42803de8-94d6-4df2-aafd-a219216126c3" providerId="ADAL" clId="{618F14F8-0250-45CE-B807-6DE0D25429F2}" dt="2020-02-19T10:28:23.882" v="659" actId="478"/>
          <ac:spMkLst>
            <pc:docMk/>
            <pc:sldMk cId="3142641782" sldId="539"/>
            <ac:spMk id="14" creationId="{00000000-0000-0000-0000-000000000000}"/>
          </ac:spMkLst>
        </pc:spChg>
        <pc:spChg chg="del">
          <ac:chgData name="Péter Zoltán CSURCSIA" userId="42803de8-94d6-4df2-aafd-a219216126c3" providerId="ADAL" clId="{618F14F8-0250-45CE-B807-6DE0D25429F2}" dt="2020-02-19T10:28:23.882" v="659" actId="478"/>
          <ac:spMkLst>
            <pc:docMk/>
            <pc:sldMk cId="3142641782" sldId="539"/>
            <ac:spMk id="15" creationId="{00000000-0000-0000-0000-000000000000}"/>
          </ac:spMkLst>
        </pc:spChg>
      </pc:sldChg>
      <pc:sldChg chg="modSp modAnim">
        <pc:chgData name="Péter Zoltán CSURCSIA" userId="42803de8-94d6-4df2-aafd-a219216126c3" providerId="ADAL" clId="{618F14F8-0250-45CE-B807-6DE0D25429F2}" dt="2020-02-13T10:26:22.295" v="55" actId="20577"/>
        <pc:sldMkLst>
          <pc:docMk/>
          <pc:sldMk cId="786783894" sldId="564"/>
        </pc:sldMkLst>
        <pc:spChg chg="mod">
          <ac:chgData name="Péter Zoltán CSURCSIA" userId="42803de8-94d6-4df2-aafd-a219216126c3" providerId="ADAL" clId="{618F14F8-0250-45CE-B807-6DE0D25429F2}" dt="2020-02-13T10:26:22.295" v="55" actId="20577"/>
          <ac:spMkLst>
            <pc:docMk/>
            <pc:sldMk cId="786783894" sldId="564"/>
            <ac:spMk id="5" creationId="{B599DCA8-875B-430D-B65A-CAFD679C5969}"/>
          </ac:spMkLst>
        </pc:spChg>
        <pc:picChg chg="mod">
          <ac:chgData name="Péter Zoltán CSURCSIA" userId="42803de8-94d6-4df2-aafd-a219216126c3" providerId="ADAL" clId="{618F14F8-0250-45CE-B807-6DE0D25429F2}" dt="2020-02-13T10:24:34.923" v="41" actId="1076"/>
          <ac:picMkLst>
            <pc:docMk/>
            <pc:sldMk cId="786783894" sldId="564"/>
            <ac:picMk id="3" creationId="{C6FB2BDE-C49E-4935-B4CF-F1DC47BC5273}"/>
          </ac:picMkLst>
        </pc:picChg>
      </pc:sldChg>
      <pc:sldChg chg="addSp delSp modSp add modAnim">
        <pc:chgData name="Péter Zoltán CSURCSIA" userId="42803de8-94d6-4df2-aafd-a219216126c3" providerId="ADAL" clId="{618F14F8-0250-45CE-B807-6DE0D25429F2}" dt="2020-02-19T06:23:12.849" v="656"/>
        <pc:sldMkLst>
          <pc:docMk/>
          <pc:sldMk cId="2657707264" sldId="565"/>
        </pc:sldMkLst>
        <pc:spChg chg="mod">
          <ac:chgData name="Péter Zoltán CSURCSIA" userId="42803de8-94d6-4df2-aafd-a219216126c3" providerId="ADAL" clId="{618F14F8-0250-45CE-B807-6DE0D25429F2}" dt="2020-02-17T06:36:27.043" v="133" actId="20577"/>
          <ac:spMkLst>
            <pc:docMk/>
            <pc:sldMk cId="2657707264" sldId="565"/>
            <ac:spMk id="2" creationId="{61057263-581E-4F59-8AC3-95BB11316A80}"/>
          </ac:spMkLst>
        </pc:spChg>
        <pc:spChg chg="add del">
          <ac:chgData name="Péter Zoltán CSURCSIA" userId="42803de8-94d6-4df2-aafd-a219216126c3" providerId="ADAL" clId="{618F14F8-0250-45CE-B807-6DE0D25429F2}" dt="2020-02-19T06:22:22.592" v="643" actId="478"/>
          <ac:spMkLst>
            <pc:docMk/>
            <pc:sldMk cId="2657707264" sldId="565"/>
            <ac:spMk id="3" creationId="{A1E0B3D9-8891-43DF-8533-C602972C9860}"/>
          </ac:spMkLst>
        </pc:spChg>
        <pc:spChg chg="del">
          <ac:chgData name="Péter Zoltán CSURCSIA" userId="42803de8-94d6-4df2-aafd-a219216126c3" providerId="ADAL" clId="{618F14F8-0250-45CE-B807-6DE0D25429F2}" dt="2020-02-17T06:32:36.742" v="76" actId="478"/>
          <ac:spMkLst>
            <pc:docMk/>
            <pc:sldMk cId="2657707264" sldId="565"/>
            <ac:spMk id="3" creationId="{C8BB54CD-CBBE-4240-A08F-907B4C29C8BE}"/>
          </ac:spMkLst>
        </pc:spChg>
        <pc:spChg chg="del">
          <ac:chgData name="Péter Zoltán CSURCSIA" userId="42803de8-94d6-4df2-aafd-a219216126c3" providerId="ADAL" clId="{618F14F8-0250-45CE-B807-6DE0D25429F2}" dt="2020-02-19T06:19:42.590" v="612" actId="478"/>
          <ac:spMkLst>
            <pc:docMk/>
            <pc:sldMk cId="2657707264" sldId="565"/>
            <ac:spMk id="4" creationId="{042F63C0-72B5-434B-8013-5D66F6DABEE6}"/>
          </ac:spMkLst>
        </pc:spChg>
        <pc:spChg chg="add mod">
          <ac:chgData name="Péter Zoltán CSURCSIA" userId="42803de8-94d6-4df2-aafd-a219216126c3" providerId="ADAL" clId="{618F14F8-0250-45CE-B807-6DE0D25429F2}" dt="2020-02-17T06:35:39.645" v="123" actId="164"/>
          <ac:spMkLst>
            <pc:docMk/>
            <pc:sldMk cId="2657707264" sldId="565"/>
            <ac:spMk id="6" creationId="{A48DB0E8-E66F-4287-9F09-A2027A4C9BD4}"/>
          </ac:spMkLst>
        </pc:spChg>
        <pc:spChg chg="add mod">
          <ac:chgData name="Péter Zoltán CSURCSIA" userId="42803de8-94d6-4df2-aafd-a219216126c3" providerId="ADAL" clId="{618F14F8-0250-45CE-B807-6DE0D25429F2}" dt="2020-02-19T06:21:34.748" v="636" actId="1038"/>
          <ac:spMkLst>
            <pc:docMk/>
            <pc:sldMk cId="2657707264" sldId="565"/>
            <ac:spMk id="7" creationId="{1F969329-8C81-42EF-9761-48ED58762E9C}"/>
          </ac:spMkLst>
        </pc:spChg>
        <pc:spChg chg="add mod">
          <ac:chgData name="Péter Zoltán CSURCSIA" userId="42803de8-94d6-4df2-aafd-a219216126c3" providerId="ADAL" clId="{618F14F8-0250-45CE-B807-6DE0D25429F2}" dt="2020-02-17T06:35:39.645" v="123" actId="164"/>
          <ac:spMkLst>
            <pc:docMk/>
            <pc:sldMk cId="2657707264" sldId="565"/>
            <ac:spMk id="8" creationId="{5A9B5358-BA3F-43CC-88D1-1649DDFDF16E}"/>
          </ac:spMkLst>
        </pc:spChg>
        <pc:spChg chg="add mod">
          <ac:chgData name="Péter Zoltán CSURCSIA" userId="42803de8-94d6-4df2-aafd-a219216126c3" providerId="ADAL" clId="{618F14F8-0250-45CE-B807-6DE0D25429F2}" dt="2020-02-19T06:21:34.748" v="636" actId="1038"/>
          <ac:spMkLst>
            <pc:docMk/>
            <pc:sldMk cId="2657707264" sldId="565"/>
            <ac:spMk id="9" creationId="{2667DDFD-AD83-4E9B-94D1-ED40DE676D5E}"/>
          </ac:spMkLst>
        </pc:spChg>
        <pc:spChg chg="add mod">
          <ac:chgData name="Péter Zoltán CSURCSIA" userId="42803de8-94d6-4df2-aafd-a219216126c3" providerId="ADAL" clId="{618F14F8-0250-45CE-B807-6DE0D25429F2}" dt="2020-02-17T06:35:11.937" v="122" actId="14100"/>
          <ac:spMkLst>
            <pc:docMk/>
            <pc:sldMk cId="2657707264" sldId="565"/>
            <ac:spMk id="11" creationId="{E58112A0-EB35-4D23-9E8E-D48E3E54B8F1}"/>
          </ac:spMkLst>
        </pc:spChg>
        <pc:spChg chg="add del mod">
          <ac:chgData name="Péter Zoltán CSURCSIA" userId="42803de8-94d6-4df2-aafd-a219216126c3" providerId="ADAL" clId="{618F14F8-0250-45CE-B807-6DE0D25429F2}" dt="2020-02-19T06:22:26.810" v="644"/>
          <ac:spMkLst>
            <pc:docMk/>
            <pc:sldMk cId="2657707264" sldId="565"/>
            <ac:spMk id="12" creationId="{DD23A8DB-F978-4A7A-8017-170F85AAE1CE}"/>
          </ac:spMkLst>
        </pc:spChg>
        <pc:spChg chg="add del mod">
          <ac:chgData name="Péter Zoltán CSURCSIA" userId="42803de8-94d6-4df2-aafd-a219216126c3" providerId="ADAL" clId="{618F14F8-0250-45CE-B807-6DE0D25429F2}" dt="2020-02-19T06:22:41.302" v="648"/>
          <ac:spMkLst>
            <pc:docMk/>
            <pc:sldMk cId="2657707264" sldId="565"/>
            <ac:spMk id="13" creationId="{A88DE6E9-4659-4417-A738-C13D49BD95FE}"/>
          </ac:spMkLst>
        </pc:spChg>
        <pc:spChg chg="add del">
          <ac:chgData name="Péter Zoltán CSURCSIA" userId="42803de8-94d6-4df2-aafd-a219216126c3" providerId="ADAL" clId="{618F14F8-0250-45CE-B807-6DE0D25429F2}" dt="2020-02-19T06:22:35.611" v="646"/>
          <ac:spMkLst>
            <pc:docMk/>
            <pc:sldMk cId="2657707264" sldId="565"/>
            <ac:spMk id="15" creationId="{B0B2FF3E-D60C-4499-8AED-674918020E62}"/>
          </ac:spMkLst>
        </pc:spChg>
        <pc:spChg chg="add mod">
          <ac:chgData name="Péter Zoltán CSURCSIA" userId="42803de8-94d6-4df2-aafd-a219216126c3" providerId="ADAL" clId="{618F14F8-0250-45CE-B807-6DE0D25429F2}" dt="2020-02-19T06:22:58.698" v="653" actId="14100"/>
          <ac:spMkLst>
            <pc:docMk/>
            <pc:sldMk cId="2657707264" sldId="565"/>
            <ac:spMk id="16" creationId="{BFCF8DFE-0367-48BE-85E8-952CD6014B26}"/>
          </ac:spMkLst>
        </pc:spChg>
        <pc:spChg chg="add mod">
          <ac:chgData name="Péter Zoltán CSURCSIA" userId="42803de8-94d6-4df2-aafd-a219216126c3" providerId="ADAL" clId="{618F14F8-0250-45CE-B807-6DE0D25429F2}" dt="2020-02-19T06:22:49.737" v="651" actId="1076"/>
          <ac:spMkLst>
            <pc:docMk/>
            <pc:sldMk cId="2657707264" sldId="565"/>
            <ac:spMk id="17" creationId="{46760070-ECAB-4BFB-B211-29863D36240D}"/>
          </ac:spMkLst>
        </pc:spChg>
        <pc:grpChg chg="add mod">
          <ac:chgData name="Péter Zoltán CSURCSIA" userId="42803de8-94d6-4df2-aafd-a219216126c3" providerId="ADAL" clId="{618F14F8-0250-45CE-B807-6DE0D25429F2}" dt="2020-02-19T06:22:41.302" v="648"/>
          <ac:grpSpMkLst>
            <pc:docMk/>
            <pc:sldMk cId="2657707264" sldId="565"/>
            <ac:grpSpMk id="10" creationId="{BC7D5D88-45E5-4B09-AA6D-4682444150F2}"/>
          </ac:grpSpMkLst>
        </pc:grpChg>
        <pc:picChg chg="add mod">
          <ac:chgData name="Péter Zoltán CSURCSIA" userId="42803de8-94d6-4df2-aafd-a219216126c3" providerId="ADAL" clId="{618F14F8-0250-45CE-B807-6DE0D25429F2}" dt="2020-02-17T06:33:15.543" v="85" actId="1076"/>
          <ac:picMkLst>
            <pc:docMk/>
            <pc:sldMk cId="2657707264" sldId="565"/>
            <ac:picMk id="5" creationId="{42B1B8D0-FEDA-41A9-8D24-E0578A263342}"/>
          </ac:picMkLst>
        </pc:picChg>
        <pc:picChg chg="add mod">
          <ac:chgData name="Péter Zoltán CSURCSIA" userId="42803de8-94d6-4df2-aafd-a219216126c3" providerId="ADAL" clId="{618F14F8-0250-45CE-B807-6DE0D25429F2}" dt="2020-02-19T06:21:51.432" v="641" actId="167"/>
          <ac:picMkLst>
            <pc:docMk/>
            <pc:sldMk cId="2657707264" sldId="565"/>
            <ac:picMk id="1026" creationId="{0B6CD817-8F53-4B2A-A5EF-367C94F850D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34444-298C-4B27-A052-4A22FBC4C1D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8ACB8C8-6D87-4471-8D4E-8677A3657ADC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domain</a:t>
          </a:r>
          <a:endParaRPr lang="en-BE" dirty="0">
            <a:solidFill>
              <a:schemeClr val="tx1"/>
            </a:solidFill>
          </a:endParaRPr>
        </a:p>
      </dgm:t>
    </dgm:pt>
    <dgm:pt modelId="{61BE908E-102C-484D-BD4C-95982C97BB24}" type="parTrans" cxnId="{514B3C51-7596-475B-A143-F6B6CFF5D50C}">
      <dgm:prSet/>
      <dgm:spPr/>
      <dgm:t>
        <a:bodyPr/>
        <a:lstStyle/>
        <a:p>
          <a:endParaRPr lang="en-BE"/>
        </a:p>
      </dgm:t>
    </dgm:pt>
    <dgm:pt modelId="{ABCE31FC-9DB6-45C5-BC32-8522C813BC98}" type="sibTrans" cxnId="{514B3C51-7596-475B-A143-F6B6CFF5D50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Fourier</a:t>
          </a:r>
          <a:endParaRPr lang="en-BE" dirty="0">
            <a:solidFill>
              <a:schemeClr val="tx1"/>
            </a:solidFill>
          </a:endParaRPr>
        </a:p>
      </dgm:t>
    </dgm:pt>
    <dgm:pt modelId="{BEEFA3AB-31B3-4DCC-A6B9-1B9ACB496671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Frequency domain</a:t>
          </a:r>
          <a:endParaRPr lang="en-BE" dirty="0">
            <a:solidFill>
              <a:schemeClr val="tx1"/>
            </a:solidFill>
          </a:endParaRPr>
        </a:p>
      </dgm:t>
    </dgm:pt>
    <dgm:pt modelId="{5F69F1E4-EA25-4A7E-8FEB-BDD08DB69F8B}" type="parTrans" cxnId="{4F4F3945-2E27-4BBC-9827-3EDA973B6C8A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m:oMathPara>
              </a14:m>
              <a:endParaRPr lang="en-BE" sz="1800" i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:r>
                <a:rPr lang="en-GB" sz="18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r>
                <a:rPr lang="en-US" sz="18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sz="1800" i="0" dirty="0" err="1">
                  <a:solidFill>
                    <a:schemeClr val="tx1"/>
                  </a:solidFill>
                  <a:latin typeface="Cambria Math" panose="02040503050406030204" pitchFamily="18" charset="0"/>
                </a:rPr>
                <a:t>𝑗</a:t>
              </a:r>
              <a:r>
                <a:rPr lang="en-US" sz="18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𝜔</a:t>
              </a:r>
              <a:endParaRPr lang="en-BE" sz="1800" i="1" dirty="0">
                <a:solidFill>
                  <a:schemeClr val="tx1"/>
                </a:solidFill>
              </a:endParaRPr>
            </a:p>
          </dgm:t>
        </dgm:pt>
      </mc:Fallback>
    </mc:AlternateContent>
    <dgm:pt modelId="{99534688-B5B0-4EDE-9D99-9160C2827FC7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 domain</a:t>
          </a:r>
          <a:endParaRPr lang="en-BE" dirty="0">
            <a:solidFill>
              <a:schemeClr val="tx1"/>
            </a:solidFill>
          </a:endParaRPr>
        </a:p>
      </dgm:t>
    </dgm:pt>
    <dgm:pt modelId="{87BBF0EB-28BC-4E6F-99BB-040CF4794BE3}" type="parTrans" cxnId="{B1F42F87-176A-423B-B417-E11E51DB0574}">
      <dgm:prSet/>
      <dgm:spPr/>
      <dgm:t>
        <a:bodyPr/>
        <a:lstStyle/>
        <a:p>
          <a:endParaRPr lang="en-BE"/>
        </a:p>
      </dgm:t>
    </dgm:pt>
    <dgm:pt modelId="{C06116D4-ABEA-474A-A22F-231D70ECFFCE}" type="sibTrans" cxnId="{B1F42F87-176A-423B-B417-E11E51DB057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</a:t>
          </a:r>
          <a:endParaRPr lang="en-BE" dirty="0">
            <a:solidFill>
              <a:schemeClr val="tx1"/>
            </a:solidFill>
          </a:endParaRPr>
        </a:p>
      </dgm:t>
    </dgm:pt>
    <dgm:pt modelId="{561296E0-5708-4466-89B1-687130399681}" type="pres">
      <dgm:prSet presAssocID="{80A34444-298C-4B27-A052-4A22FBC4C1DA}" presName="Name0" presStyleCnt="0">
        <dgm:presLayoutVars>
          <dgm:dir/>
          <dgm:resizeHandles val="exact"/>
        </dgm:presLayoutVars>
      </dgm:prSet>
      <dgm:spPr/>
    </dgm:pt>
    <dgm:pt modelId="{6BAD4B29-32C4-490E-A464-3736A2A43A7A}" type="pres">
      <dgm:prSet presAssocID="{D8ACB8C8-6D87-4471-8D4E-8677A3657ADC}" presName="node" presStyleLbl="node1" presStyleIdx="0" presStyleCnt="3" custRadScaleRad="104776" custRadScaleInc="-34730">
        <dgm:presLayoutVars>
          <dgm:bulletEnabled val="1"/>
        </dgm:presLayoutVars>
      </dgm:prSet>
      <dgm:spPr/>
    </dgm:pt>
    <dgm:pt modelId="{65574599-BE99-4C36-8EBA-F4031A602A4F}" type="pres">
      <dgm:prSet presAssocID="{ABCE31FC-9DB6-45C5-BC32-8522C813BC98}" presName="sibTrans" presStyleLbl="sibTrans2D1" presStyleIdx="0" presStyleCnt="3" custScaleX="133369" custScaleY="163021" custLinFactNeighborX="49199" custLinFactNeighborY="-16461"/>
      <dgm:spPr/>
    </dgm:pt>
    <dgm:pt modelId="{F15B65BA-E058-4D2E-9025-6EBBF06C787D}" type="pres">
      <dgm:prSet presAssocID="{ABCE31FC-9DB6-45C5-BC32-8522C813BC98}" presName="connectorText" presStyleLbl="sibTrans2D1" presStyleIdx="0" presStyleCnt="3"/>
      <dgm:spPr/>
    </dgm:pt>
    <dgm:pt modelId="{02D31E45-868A-4C9E-B740-42264333047D}" type="pres">
      <dgm:prSet presAssocID="{BEEFA3AB-31B3-4DCC-A6B9-1B9ACB496671}" presName="node" presStyleLbl="node1" presStyleIdx="1" presStyleCnt="3" custRadScaleRad="75418" custRadScaleInc="-44964">
        <dgm:presLayoutVars>
          <dgm:bulletEnabled val="1"/>
        </dgm:presLayoutVars>
      </dgm:prSet>
      <dgm:spPr/>
    </dgm:pt>
    <dgm:pt modelId="{84B5DA57-90C4-46E0-B39D-098CD1BC18AA}" type="pres">
      <dgm:prSet presAssocID="{F5147273-A8D6-48EC-B9B7-2443983917C5}" presName="sibTrans" presStyleLbl="sibTrans2D1" presStyleIdx="1" presStyleCnt="3" custScaleX="123320" custScaleY="139399"/>
      <dgm:spPr/>
    </dgm:pt>
    <dgm:pt modelId="{61252846-E661-49A2-9E15-F0A3CFFA03A1}" type="pres">
      <dgm:prSet presAssocID="{F5147273-A8D6-48EC-B9B7-2443983917C5}" presName="connectorText" presStyleLbl="sibTrans2D1" presStyleIdx="1" presStyleCnt="3"/>
      <dgm:spPr/>
    </dgm:pt>
    <dgm:pt modelId="{51D91158-DC76-49B1-A312-22B220167A0A}" type="pres">
      <dgm:prSet presAssocID="{99534688-B5B0-4EDE-9D99-9160C2827FC7}" presName="node" presStyleLbl="node1" presStyleIdx="2" presStyleCnt="3" custRadScaleRad="98377" custRadScaleInc="44720">
        <dgm:presLayoutVars>
          <dgm:bulletEnabled val="1"/>
        </dgm:presLayoutVars>
      </dgm:prSet>
      <dgm:spPr/>
    </dgm:pt>
    <dgm:pt modelId="{949ED0A6-14CC-4F3A-8A9D-B3318BC7ADC8}" type="pres">
      <dgm:prSet presAssocID="{C06116D4-ABEA-474A-A22F-231D70ECFFCE}" presName="sibTrans" presStyleLbl="sibTrans2D1" presStyleIdx="2" presStyleCnt="3" custAng="494302" custScaleX="128281" custScaleY="144857" custLinFactX="-1783" custLinFactNeighborX="-100000" custLinFactNeighborY="-30527"/>
      <dgm:spPr/>
    </dgm:pt>
    <dgm:pt modelId="{2DE2FCD4-542D-4CE7-8D7E-F30DFB05F773}" type="pres">
      <dgm:prSet presAssocID="{C06116D4-ABEA-474A-A22F-231D70ECFFCE}" presName="connectorText" presStyleLbl="sibTrans2D1" presStyleIdx="2" presStyleCnt="3"/>
      <dgm:spPr/>
    </dgm:pt>
  </dgm:ptLst>
  <dgm:cxnLst>
    <dgm:cxn modelId="{1E49720A-F099-474A-9D56-F1EFB58509F5}" type="presOf" srcId="{99534688-B5B0-4EDE-9D99-9160C2827FC7}" destId="{51D91158-DC76-49B1-A312-22B220167A0A}" srcOrd="0" destOrd="0" presId="urn:microsoft.com/office/officeart/2005/8/layout/cycle7"/>
    <dgm:cxn modelId="{F5345311-A072-4C69-9BDC-2A4AB1D043B7}" type="presOf" srcId="{BEEFA3AB-31B3-4DCC-A6B9-1B9ACB496671}" destId="{02D31E45-868A-4C9E-B740-42264333047D}" srcOrd="0" destOrd="0" presId="urn:microsoft.com/office/officeart/2005/8/layout/cycle7"/>
    <dgm:cxn modelId="{3E38BE20-701E-403E-840C-8B5DEE379C18}" type="presOf" srcId="{F5147273-A8D6-48EC-B9B7-2443983917C5}" destId="{84B5DA57-90C4-46E0-B39D-098CD1BC18AA}" srcOrd="0" destOrd="0" presId="urn:microsoft.com/office/officeart/2005/8/layout/cycle7"/>
    <dgm:cxn modelId="{0FBD9121-57C6-4537-AC00-C6035FBED7B0}" type="presOf" srcId="{C06116D4-ABEA-474A-A22F-231D70ECFFCE}" destId="{949ED0A6-14CC-4F3A-8A9D-B3318BC7ADC8}" srcOrd="0" destOrd="0" presId="urn:microsoft.com/office/officeart/2005/8/layout/cycle7"/>
    <dgm:cxn modelId="{A184EC5E-B13A-4D93-AE14-6A8CB96CD6B2}" type="presOf" srcId="{80A34444-298C-4B27-A052-4A22FBC4C1DA}" destId="{561296E0-5708-4466-89B1-687130399681}" srcOrd="0" destOrd="0" presId="urn:microsoft.com/office/officeart/2005/8/layout/cycle7"/>
    <dgm:cxn modelId="{4F4F3945-2E27-4BBC-9827-3EDA973B6C8A}" srcId="{80A34444-298C-4B27-A052-4A22FBC4C1DA}" destId="{BEEFA3AB-31B3-4DCC-A6B9-1B9ACB496671}" srcOrd="1" destOrd="0" parTransId="{5F69F1E4-EA25-4A7E-8FEB-BDD08DB69F8B}" sibTransId="{F5147273-A8D6-48EC-B9B7-2443983917C5}"/>
    <dgm:cxn modelId="{514B3C51-7596-475B-A143-F6B6CFF5D50C}" srcId="{80A34444-298C-4B27-A052-4A22FBC4C1DA}" destId="{D8ACB8C8-6D87-4471-8D4E-8677A3657ADC}" srcOrd="0" destOrd="0" parTransId="{61BE908E-102C-484D-BD4C-95982C97BB24}" sibTransId="{ABCE31FC-9DB6-45C5-BC32-8522C813BC98}"/>
    <dgm:cxn modelId="{0B012E73-12B6-4BD9-8BA4-C70EAFFB3263}" type="presOf" srcId="{D8ACB8C8-6D87-4471-8D4E-8677A3657ADC}" destId="{6BAD4B29-32C4-490E-A464-3736A2A43A7A}" srcOrd="0" destOrd="0" presId="urn:microsoft.com/office/officeart/2005/8/layout/cycle7"/>
    <dgm:cxn modelId="{B1F42F87-176A-423B-B417-E11E51DB0574}" srcId="{80A34444-298C-4B27-A052-4A22FBC4C1DA}" destId="{99534688-B5B0-4EDE-9D99-9160C2827FC7}" srcOrd="2" destOrd="0" parTransId="{87BBF0EB-28BC-4E6F-99BB-040CF4794BE3}" sibTransId="{C06116D4-ABEA-474A-A22F-231D70ECFFCE}"/>
    <dgm:cxn modelId="{F14E87A2-F09A-41D6-9FEB-7D0DD98EDB9E}" type="presOf" srcId="{ABCE31FC-9DB6-45C5-BC32-8522C813BC98}" destId="{F15B65BA-E058-4D2E-9025-6EBBF06C787D}" srcOrd="1" destOrd="0" presId="urn:microsoft.com/office/officeart/2005/8/layout/cycle7"/>
    <dgm:cxn modelId="{3624F7BD-50A0-4A93-886A-2E13CE86B6CF}" type="presOf" srcId="{ABCE31FC-9DB6-45C5-BC32-8522C813BC98}" destId="{65574599-BE99-4C36-8EBA-F4031A602A4F}" srcOrd="0" destOrd="0" presId="urn:microsoft.com/office/officeart/2005/8/layout/cycle7"/>
    <dgm:cxn modelId="{AB6AE9E8-38B7-43CD-A0CB-0E306A40F7BD}" type="presOf" srcId="{C06116D4-ABEA-474A-A22F-231D70ECFFCE}" destId="{2DE2FCD4-542D-4CE7-8D7E-F30DFB05F773}" srcOrd="1" destOrd="0" presId="urn:microsoft.com/office/officeart/2005/8/layout/cycle7"/>
    <dgm:cxn modelId="{67E180FC-EE33-4EB0-8C75-2A79B3EF3F33}" type="presOf" srcId="{F5147273-A8D6-48EC-B9B7-2443983917C5}" destId="{61252846-E661-49A2-9E15-F0A3CFFA03A1}" srcOrd="1" destOrd="0" presId="urn:microsoft.com/office/officeart/2005/8/layout/cycle7"/>
    <dgm:cxn modelId="{3A87F85C-59E5-4526-B425-639734AD003E}" type="presParOf" srcId="{561296E0-5708-4466-89B1-687130399681}" destId="{6BAD4B29-32C4-490E-A464-3736A2A43A7A}" srcOrd="0" destOrd="0" presId="urn:microsoft.com/office/officeart/2005/8/layout/cycle7"/>
    <dgm:cxn modelId="{0B93D399-CDFC-4E59-942E-9C3F1E8F4C1D}" type="presParOf" srcId="{561296E0-5708-4466-89B1-687130399681}" destId="{65574599-BE99-4C36-8EBA-F4031A602A4F}" srcOrd="1" destOrd="0" presId="urn:microsoft.com/office/officeart/2005/8/layout/cycle7"/>
    <dgm:cxn modelId="{38B915E5-3A5E-4BF0-8254-6F39F6957608}" type="presParOf" srcId="{65574599-BE99-4C36-8EBA-F4031A602A4F}" destId="{F15B65BA-E058-4D2E-9025-6EBBF06C787D}" srcOrd="0" destOrd="0" presId="urn:microsoft.com/office/officeart/2005/8/layout/cycle7"/>
    <dgm:cxn modelId="{3C89E616-9B14-4E86-B3E6-071832E250C9}" type="presParOf" srcId="{561296E0-5708-4466-89B1-687130399681}" destId="{02D31E45-868A-4C9E-B740-42264333047D}" srcOrd="2" destOrd="0" presId="urn:microsoft.com/office/officeart/2005/8/layout/cycle7"/>
    <dgm:cxn modelId="{97DAEC4B-FEB7-4A37-9A12-2952F7FC20F2}" type="presParOf" srcId="{561296E0-5708-4466-89B1-687130399681}" destId="{84B5DA57-90C4-46E0-B39D-098CD1BC18AA}" srcOrd="3" destOrd="0" presId="urn:microsoft.com/office/officeart/2005/8/layout/cycle7"/>
    <dgm:cxn modelId="{0FFECC8E-402D-4866-9F85-DEF50174BD57}" type="presParOf" srcId="{84B5DA57-90C4-46E0-B39D-098CD1BC18AA}" destId="{61252846-E661-49A2-9E15-F0A3CFFA03A1}" srcOrd="0" destOrd="0" presId="urn:microsoft.com/office/officeart/2005/8/layout/cycle7"/>
    <dgm:cxn modelId="{9100EC96-B115-46F7-8273-2ECB94D955DC}" type="presParOf" srcId="{561296E0-5708-4466-89B1-687130399681}" destId="{51D91158-DC76-49B1-A312-22B220167A0A}" srcOrd="4" destOrd="0" presId="urn:microsoft.com/office/officeart/2005/8/layout/cycle7"/>
    <dgm:cxn modelId="{E075617E-059C-4FA9-BE29-D1A7DB4D17CE}" type="presParOf" srcId="{561296E0-5708-4466-89B1-687130399681}" destId="{949ED0A6-14CC-4F3A-8A9D-B3318BC7ADC8}" srcOrd="5" destOrd="0" presId="urn:microsoft.com/office/officeart/2005/8/layout/cycle7"/>
    <dgm:cxn modelId="{2086FBD2-D8E4-4519-9218-0C2A582EFD78}" type="presParOf" srcId="{949ED0A6-14CC-4F3A-8A9D-B3318BC7ADC8}" destId="{2DE2FCD4-542D-4CE7-8D7E-F30DFB05F773}" srcOrd="0" destOrd="0" presId="urn:microsoft.com/office/officeart/2005/8/layout/cycle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34444-298C-4B27-A052-4A22FBC4C1D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8ACB8C8-6D87-4471-8D4E-8677A3657ADC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domain</a:t>
          </a:r>
          <a:endParaRPr lang="en-BE" dirty="0">
            <a:solidFill>
              <a:schemeClr val="tx1"/>
            </a:solidFill>
          </a:endParaRPr>
        </a:p>
      </dgm:t>
    </dgm:pt>
    <dgm:pt modelId="{61BE908E-102C-484D-BD4C-95982C97BB24}" type="parTrans" cxnId="{514B3C51-7596-475B-A143-F6B6CFF5D50C}">
      <dgm:prSet/>
      <dgm:spPr/>
      <dgm:t>
        <a:bodyPr/>
        <a:lstStyle/>
        <a:p>
          <a:endParaRPr lang="en-BE"/>
        </a:p>
      </dgm:t>
    </dgm:pt>
    <dgm:pt modelId="{ABCE31FC-9DB6-45C5-BC32-8522C813BC98}" type="sibTrans" cxnId="{514B3C51-7596-475B-A143-F6B6CFF5D50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Fourier</a:t>
          </a:r>
          <a:endParaRPr lang="en-BE" dirty="0">
            <a:solidFill>
              <a:schemeClr val="tx1"/>
            </a:solidFill>
          </a:endParaRPr>
        </a:p>
      </dgm:t>
    </dgm:pt>
    <dgm:pt modelId="{BEEFA3AB-31B3-4DCC-A6B9-1B9ACB496671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Frequency domain</a:t>
          </a:r>
          <a:endParaRPr lang="en-BE" dirty="0">
            <a:solidFill>
              <a:schemeClr val="tx1"/>
            </a:solidFill>
          </a:endParaRPr>
        </a:p>
      </dgm:t>
    </dgm:pt>
    <dgm:pt modelId="{5F69F1E4-EA25-4A7E-8FEB-BDD08DB69F8B}" type="parTrans" cxnId="{4F4F3945-2E27-4BBC-9827-3EDA973B6C8A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m:oMathPara>
              </a14:m>
              <a:endParaRPr lang="en-BE" sz="1800" i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𝑆=</a:t>
              </a:r>
              <a:r>
                <a:rPr lang="en-US" sz="1800" i="0" dirty="0" err="1">
                  <a:solidFill>
                    <a:schemeClr val="tx1"/>
                  </a:solidFill>
                  <a:latin typeface="Cambria Math" panose="02040503050406030204" pitchFamily="18" charset="0"/>
                </a:rPr>
                <a:t>𝑗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𝜔</a:t>
              </a:r>
              <a:endParaRPr lang="en-BE" sz="1800" i="1" dirty="0">
                <a:solidFill>
                  <a:schemeClr val="tx1"/>
                </a:solidFill>
              </a:endParaRPr>
            </a:p>
          </dgm:t>
        </dgm:pt>
      </mc:Fallback>
    </mc:AlternateContent>
    <dgm:pt modelId="{99534688-B5B0-4EDE-9D99-9160C2827FC7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 domain</a:t>
          </a:r>
          <a:endParaRPr lang="en-BE" dirty="0">
            <a:solidFill>
              <a:schemeClr val="tx1"/>
            </a:solidFill>
          </a:endParaRPr>
        </a:p>
      </dgm:t>
    </dgm:pt>
    <dgm:pt modelId="{87BBF0EB-28BC-4E6F-99BB-040CF4794BE3}" type="parTrans" cxnId="{B1F42F87-176A-423B-B417-E11E51DB0574}">
      <dgm:prSet/>
      <dgm:spPr/>
      <dgm:t>
        <a:bodyPr/>
        <a:lstStyle/>
        <a:p>
          <a:endParaRPr lang="en-BE"/>
        </a:p>
      </dgm:t>
    </dgm:pt>
    <dgm:pt modelId="{C06116D4-ABEA-474A-A22F-231D70ECFFCE}" type="sibTrans" cxnId="{B1F42F87-176A-423B-B417-E11E51DB057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</a:t>
          </a:r>
          <a:endParaRPr lang="en-BE" dirty="0">
            <a:solidFill>
              <a:schemeClr val="tx1"/>
            </a:solidFill>
          </a:endParaRPr>
        </a:p>
      </dgm:t>
    </dgm:pt>
    <dgm:pt modelId="{561296E0-5708-4466-89B1-687130399681}" type="pres">
      <dgm:prSet presAssocID="{80A34444-298C-4B27-A052-4A22FBC4C1DA}" presName="Name0" presStyleCnt="0">
        <dgm:presLayoutVars>
          <dgm:dir/>
          <dgm:resizeHandles val="exact"/>
        </dgm:presLayoutVars>
      </dgm:prSet>
      <dgm:spPr/>
    </dgm:pt>
    <dgm:pt modelId="{6BAD4B29-32C4-490E-A464-3736A2A43A7A}" type="pres">
      <dgm:prSet presAssocID="{D8ACB8C8-6D87-4471-8D4E-8677A3657ADC}" presName="node" presStyleLbl="node1" presStyleIdx="0" presStyleCnt="3" custRadScaleRad="104776" custRadScaleInc="-34730">
        <dgm:presLayoutVars>
          <dgm:bulletEnabled val="1"/>
        </dgm:presLayoutVars>
      </dgm:prSet>
      <dgm:spPr/>
    </dgm:pt>
    <dgm:pt modelId="{65574599-BE99-4C36-8EBA-F4031A602A4F}" type="pres">
      <dgm:prSet presAssocID="{ABCE31FC-9DB6-45C5-BC32-8522C813BC98}" presName="sibTrans" presStyleLbl="sibTrans2D1" presStyleIdx="0" presStyleCnt="3" custScaleX="133369" custScaleY="163021" custLinFactNeighborX="49199" custLinFactNeighborY="-16461"/>
      <dgm:spPr/>
    </dgm:pt>
    <dgm:pt modelId="{F15B65BA-E058-4D2E-9025-6EBBF06C787D}" type="pres">
      <dgm:prSet presAssocID="{ABCE31FC-9DB6-45C5-BC32-8522C813BC98}" presName="connectorText" presStyleLbl="sibTrans2D1" presStyleIdx="0" presStyleCnt="3"/>
      <dgm:spPr/>
    </dgm:pt>
    <dgm:pt modelId="{02D31E45-868A-4C9E-B740-42264333047D}" type="pres">
      <dgm:prSet presAssocID="{BEEFA3AB-31B3-4DCC-A6B9-1B9ACB496671}" presName="node" presStyleLbl="node1" presStyleIdx="1" presStyleCnt="3" custRadScaleRad="75418" custRadScaleInc="-44964">
        <dgm:presLayoutVars>
          <dgm:bulletEnabled val="1"/>
        </dgm:presLayoutVars>
      </dgm:prSet>
      <dgm:spPr/>
    </dgm:pt>
    <dgm:pt modelId="{84B5DA57-90C4-46E0-B39D-098CD1BC18AA}" type="pres">
      <dgm:prSet presAssocID="{F5147273-A8D6-48EC-B9B7-2443983917C5}" presName="sibTrans" presStyleLbl="sibTrans2D1" presStyleIdx="1" presStyleCnt="3" custScaleX="123320" custScaleY="139399"/>
      <dgm:spPr/>
    </dgm:pt>
    <dgm:pt modelId="{61252846-E661-49A2-9E15-F0A3CFFA03A1}" type="pres">
      <dgm:prSet presAssocID="{F5147273-A8D6-48EC-B9B7-2443983917C5}" presName="connectorText" presStyleLbl="sibTrans2D1" presStyleIdx="1" presStyleCnt="3"/>
      <dgm:spPr/>
    </dgm:pt>
    <dgm:pt modelId="{51D91158-DC76-49B1-A312-22B220167A0A}" type="pres">
      <dgm:prSet presAssocID="{99534688-B5B0-4EDE-9D99-9160C2827FC7}" presName="node" presStyleLbl="node1" presStyleIdx="2" presStyleCnt="3" custRadScaleRad="98377" custRadScaleInc="44720">
        <dgm:presLayoutVars>
          <dgm:bulletEnabled val="1"/>
        </dgm:presLayoutVars>
      </dgm:prSet>
      <dgm:spPr/>
    </dgm:pt>
    <dgm:pt modelId="{949ED0A6-14CC-4F3A-8A9D-B3318BC7ADC8}" type="pres">
      <dgm:prSet presAssocID="{C06116D4-ABEA-474A-A22F-231D70ECFFCE}" presName="sibTrans" presStyleLbl="sibTrans2D1" presStyleIdx="2" presStyleCnt="3" custAng="494302" custScaleX="128281" custScaleY="144857" custLinFactX="-1783" custLinFactNeighborX="-100000" custLinFactNeighborY="-30527"/>
      <dgm:spPr/>
    </dgm:pt>
    <dgm:pt modelId="{2DE2FCD4-542D-4CE7-8D7E-F30DFB05F773}" type="pres">
      <dgm:prSet presAssocID="{C06116D4-ABEA-474A-A22F-231D70ECFFCE}" presName="connectorText" presStyleLbl="sibTrans2D1" presStyleIdx="2" presStyleCnt="3"/>
      <dgm:spPr/>
    </dgm:pt>
  </dgm:ptLst>
  <dgm:cxnLst>
    <dgm:cxn modelId="{4C731209-0509-40C4-AF26-BC73A27CFA96}" type="presOf" srcId="{80A34444-298C-4B27-A052-4A22FBC4C1DA}" destId="{561296E0-5708-4466-89B1-687130399681}" srcOrd="0" destOrd="0" presId="urn:microsoft.com/office/officeart/2005/8/layout/cycle7"/>
    <dgm:cxn modelId="{4541900B-4E5F-4994-8A4F-9245D0CB4763}" type="presOf" srcId="{99534688-B5B0-4EDE-9D99-9160C2827FC7}" destId="{51D91158-DC76-49B1-A312-22B220167A0A}" srcOrd="0" destOrd="0" presId="urn:microsoft.com/office/officeart/2005/8/layout/cycle7"/>
    <dgm:cxn modelId="{3229141A-13C3-4182-A6B6-1C1B06D44579}" type="presOf" srcId="{D8ACB8C8-6D87-4471-8D4E-8677A3657ADC}" destId="{6BAD4B29-32C4-490E-A464-3736A2A43A7A}" srcOrd="0" destOrd="0" presId="urn:microsoft.com/office/officeart/2005/8/layout/cycle7"/>
    <dgm:cxn modelId="{542FC433-A157-4992-AB26-2ECADF4C849D}" type="presOf" srcId="{C06116D4-ABEA-474A-A22F-231D70ECFFCE}" destId="{949ED0A6-14CC-4F3A-8A9D-B3318BC7ADC8}" srcOrd="0" destOrd="0" presId="urn:microsoft.com/office/officeart/2005/8/layout/cycle7"/>
    <dgm:cxn modelId="{574BE83B-77A6-42A4-8848-AEA73A7ED32B}" type="presOf" srcId="{BEEFA3AB-31B3-4DCC-A6B9-1B9ACB496671}" destId="{02D31E45-868A-4C9E-B740-42264333047D}" srcOrd="0" destOrd="0" presId="urn:microsoft.com/office/officeart/2005/8/layout/cycle7"/>
    <dgm:cxn modelId="{5D971841-3668-446E-A2B2-E8417F0B0C91}" type="presOf" srcId="{C06116D4-ABEA-474A-A22F-231D70ECFFCE}" destId="{2DE2FCD4-542D-4CE7-8D7E-F30DFB05F773}" srcOrd="1" destOrd="0" presId="urn:microsoft.com/office/officeart/2005/8/layout/cycle7"/>
    <dgm:cxn modelId="{FEECE261-20A6-4C62-B5FF-65BCE8531AC4}" type="presOf" srcId="{F5147273-A8D6-48EC-B9B7-2443983917C5}" destId="{61252846-E661-49A2-9E15-F0A3CFFA03A1}" srcOrd="1" destOrd="0" presId="urn:microsoft.com/office/officeart/2005/8/layout/cycle7"/>
    <dgm:cxn modelId="{4F4F3945-2E27-4BBC-9827-3EDA973B6C8A}" srcId="{80A34444-298C-4B27-A052-4A22FBC4C1DA}" destId="{BEEFA3AB-31B3-4DCC-A6B9-1B9ACB496671}" srcOrd="1" destOrd="0" parTransId="{5F69F1E4-EA25-4A7E-8FEB-BDD08DB69F8B}" sibTransId="{F5147273-A8D6-48EC-B9B7-2443983917C5}"/>
    <dgm:cxn modelId="{514B3C51-7596-475B-A143-F6B6CFF5D50C}" srcId="{80A34444-298C-4B27-A052-4A22FBC4C1DA}" destId="{D8ACB8C8-6D87-4471-8D4E-8677A3657ADC}" srcOrd="0" destOrd="0" parTransId="{61BE908E-102C-484D-BD4C-95982C97BB24}" sibTransId="{ABCE31FC-9DB6-45C5-BC32-8522C813BC98}"/>
    <dgm:cxn modelId="{B1F42F87-176A-423B-B417-E11E51DB0574}" srcId="{80A34444-298C-4B27-A052-4A22FBC4C1DA}" destId="{99534688-B5B0-4EDE-9D99-9160C2827FC7}" srcOrd="2" destOrd="0" parTransId="{87BBF0EB-28BC-4E6F-99BB-040CF4794BE3}" sibTransId="{C06116D4-ABEA-474A-A22F-231D70ECFFCE}"/>
    <dgm:cxn modelId="{CD658395-F03F-4343-9BF6-66C96F8576DD}" type="presOf" srcId="{F5147273-A8D6-48EC-B9B7-2443983917C5}" destId="{84B5DA57-90C4-46E0-B39D-098CD1BC18AA}" srcOrd="0" destOrd="0" presId="urn:microsoft.com/office/officeart/2005/8/layout/cycle7"/>
    <dgm:cxn modelId="{2161BCC8-15AE-4F38-8B7B-295FE19B7195}" type="presOf" srcId="{ABCE31FC-9DB6-45C5-BC32-8522C813BC98}" destId="{F15B65BA-E058-4D2E-9025-6EBBF06C787D}" srcOrd="1" destOrd="0" presId="urn:microsoft.com/office/officeart/2005/8/layout/cycle7"/>
    <dgm:cxn modelId="{DC5434DA-5406-4A49-BB5A-9A15810A9A34}" type="presOf" srcId="{ABCE31FC-9DB6-45C5-BC32-8522C813BC98}" destId="{65574599-BE99-4C36-8EBA-F4031A602A4F}" srcOrd="0" destOrd="0" presId="urn:microsoft.com/office/officeart/2005/8/layout/cycle7"/>
    <dgm:cxn modelId="{454BED80-04DC-4869-8683-273DF6F600D1}" type="presParOf" srcId="{561296E0-5708-4466-89B1-687130399681}" destId="{6BAD4B29-32C4-490E-A464-3736A2A43A7A}" srcOrd="0" destOrd="0" presId="urn:microsoft.com/office/officeart/2005/8/layout/cycle7"/>
    <dgm:cxn modelId="{CA80217D-45DE-483D-8203-7728016A6906}" type="presParOf" srcId="{561296E0-5708-4466-89B1-687130399681}" destId="{65574599-BE99-4C36-8EBA-F4031A602A4F}" srcOrd="1" destOrd="0" presId="urn:microsoft.com/office/officeart/2005/8/layout/cycle7"/>
    <dgm:cxn modelId="{4380D386-CE7B-4FA1-A20A-D7F690466174}" type="presParOf" srcId="{65574599-BE99-4C36-8EBA-F4031A602A4F}" destId="{F15B65BA-E058-4D2E-9025-6EBBF06C787D}" srcOrd="0" destOrd="0" presId="urn:microsoft.com/office/officeart/2005/8/layout/cycle7"/>
    <dgm:cxn modelId="{FA8893B0-DDE1-471C-B5D2-743C7FE26385}" type="presParOf" srcId="{561296E0-5708-4466-89B1-687130399681}" destId="{02D31E45-868A-4C9E-B740-42264333047D}" srcOrd="2" destOrd="0" presId="urn:microsoft.com/office/officeart/2005/8/layout/cycle7"/>
    <dgm:cxn modelId="{106606F3-A68D-4D1A-89F7-1B4C4270E6C9}" type="presParOf" srcId="{561296E0-5708-4466-89B1-687130399681}" destId="{84B5DA57-90C4-46E0-B39D-098CD1BC18AA}" srcOrd="3" destOrd="0" presId="urn:microsoft.com/office/officeart/2005/8/layout/cycle7"/>
    <dgm:cxn modelId="{14A34E3E-93C2-40C6-B854-C4F4B43B941F}" type="presParOf" srcId="{84B5DA57-90C4-46E0-B39D-098CD1BC18AA}" destId="{61252846-E661-49A2-9E15-F0A3CFFA03A1}" srcOrd="0" destOrd="0" presId="urn:microsoft.com/office/officeart/2005/8/layout/cycle7"/>
    <dgm:cxn modelId="{79FDBC6B-9E72-405E-8277-73A92BB89E21}" type="presParOf" srcId="{561296E0-5708-4466-89B1-687130399681}" destId="{51D91158-DC76-49B1-A312-22B220167A0A}" srcOrd="4" destOrd="0" presId="urn:microsoft.com/office/officeart/2005/8/layout/cycle7"/>
    <dgm:cxn modelId="{03F8FDEF-3613-48B3-A1EF-1589B3BB4B2B}" type="presParOf" srcId="{561296E0-5708-4466-89B1-687130399681}" destId="{949ED0A6-14CC-4F3A-8A9D-B3318BC7ADC8}" srcOrd="5" destOrd="0" presId="urn:microsoft.com/office/officeart/2005/8/layout/cycle7"/>
    <dgm:cxn modelId="{700988E7-F034-4BF0-A642-5FBAE7E39C83}" type="presParOf" srcId="{949ED0A6-14CC-4F3A-8A9D-B3318BC7ADC8}" destId="{2DE2FCD4-542D-4CE7-8D7E-F30DFB05F773}" srcOrd="0" destOrd="0" presId="urn:microsoft.com/office/officeart/2005/8/layout/cycle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B29-32C4-490E-A464-3736A2A43A7A}">
      <dsp:nvSpPr>
        <dsp:cNvPr id="0" name=""/>
        <dsp:cNvSpPr/>
      </dsp:nvSpPr>
      <dsp:spPr>
        <a:xfrm>
          <a:off x="2232260" y="41846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Time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2263053" y="72639"/>
        <a:ext cx="2041100" cy="989757"/>
      </dsp:txXfrm>
    </dsp:sp>
    <dsp:sp modelId="{65574599-BE99-4C36-8EBA-F4031A602A4F}">
      <dsp:nvSpPr>
        <dsp:cNvPr id="0" name=""/>
        <dsp:cNvSpPr/>
      </dsp:nvSpPr>
      <dsp:spPr>
        <a:xfrm rot="2528854">
          <a:off x="4247747" y="1230205"/>
          <a:ext cx="1268882" cy="5998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Fourier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4427707" y="1350179"/>
        <a:ext cx="908962" cy="359920"/>
      </dsp:txXfrm>
    </dsp:sp>
    <dsp:sp modelId="{02D31E45-868A-4C9E-B740-42264333047D}">
      <dsp:nvSpPr>
        <dsp:cNvPr id="0" name=""/>
        <dsp:cNvSpPr/>
      </dsp:nvSpPr>
      <dsp:spPr>
        <a:xfrm>
          <a:off x="4493265" y="2088233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Frequency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4524058" y="2119026"/>
        <a:ext cx="2041100" cy="989757"/>
      </dsp:txXfrm>
    </dsp:sp>
    <dsp:sp modelId="{84B5DA57-90C4-46E0-B39D-098CD1BC18AA}">
      <dsp:nvSpPr>
        <dsp:cNvPr id="0" name=""/>
        <dsp:cNvSpPr/>
      </dsp:nvSpPr>
      <dsp:spPr>
        <a:xfrm rot="10771054">
          <a:off x="3215397" y="2372104"/>
          <a:ext cx="1173275" cy="51294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GB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𝑠</m:t>
                </m:r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800" i="1" kern="1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𝑗</m:t>
                </m:r>
                <m:r>
                  <a:rPr lang="en-US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𝜔</m:t>
                </m:r>
              </m:oMath>
            </m:oMathPara>
          </a14:m>
          <a:endParaRPr lang="en-BE" sz="1800" i="1" kern="1200" dirty="0">
            <a:solidFill>
              <a:schemeClr val="tx1"/>
            </a:solidFill>
          </a:endParaRPr>
        </a:p>
      </dsp:txBody>
      <dsp:txXfrm rot="10800000">
        <a:off x="3369281" y="2474693"/>
        <a:ext cx="865507" cy="307768"/>
      </dsp:txXfrm>
    </dsp:sp>
    <dsp:sp modelId="{51D91158-DC76-49B1-A312-22B220167A0A}">
      <dsp:nvSpPr>
        <dsp:cNvPr id="0" name=""/>
        <dsp:cNvSpPr/>
      </dsp:nvSpPr>
      <dsp:spPr>
        <a:xfrm>
          <a:off x="1008119" y="2117578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Laplace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1038912" y="2148371"/>
        <a:ext cx="2041100" cy="989757"/>
      </dsp:txXfrm>
    </dsp:sp>
    <dsp:sp modelId="{949ED0A6-14CC-4F3A-8A9D-B3318BC7ADC8}">
      <dsp:nvSpPr>
        <dsp:cNvPr id="0" name=""/>
        <dsp:cNvSpPr/>
      </dsp:nvSpPr>
      <dsp:spPr>
        <a:xfrm rot="18526073">
          <a:off x="1092924" y="1226538"/>
          <a:ext cx="1220474" cy="5330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Laplace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1252833" y="1333144"/>
        <a:ext cx="900656" cy="319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B29-32C4-490E-A464-3736A2A43A7A}">
      <dsp:nvSpPr>
        <dsp:cNvPr id="0" name=""/>
        <dsp:cNvSpPr/>
      </dsp:nvSpPr>
      <dsp:spPr>
        <a:xfrm>
          <a:off x="2232260" y="41846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Time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2263053" y="72639"/>
        <a:ext cx="2041100" cy="989757"/>
      </dsp:txXfrm>
    </dsp:sp>
    <dsp:sp modelId="{65574599-BE99-4C36-8EBA-F4031A602A4F}">
      <dsp:nvSpPr>
        <dsp:cNvPr id="0" name=""/>
        <dsp:cNvSpPr/>
      </dsp:nvSpPr>
      <dsp:spPr>
        <a:xfrm rot="2528854">
          <a:off x="4247747" y="1230205"/>
          <a:ext cx="1268882" cy="5998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Fourier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4427707" y="1350179"/>
        <a:ext cx="908962" cy="359920"/>
      </dsp:txXfrm>
    </dsp:sp>
    <dsp:sp modelId="{02D31E45-868A-4C9E-B740-42264333047D}">
      <dsp:nvSpPr>
        <dsp:cNvPr id="0" name=""/>
        <dsp:cNvSpPr/>
      </dsp:nvSpPr>
      <dsp:spPr>
        <a:xfrm>
          <a:off x="4493265" y="2088233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Frequency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4524058" y="2119026"/>
        <a:ext cx="2041100" cy="989757"/>
      </dsp:txXfrm>
    </dsp:sp>
    <dsp:sp modelId="{84B5DA57-90C4-46E0-B39D-098CD1BC18AA}">
      <dsp:nvSpPr>
        <dsp:cNvPr id="0" name=""/>
        <dsp:cNvSpPr/>
      </dsp:nvSpPr>
      <dsp:spPr>
        <a:xfrm rot="10771054">
          <a:off x="3215397" y="2372104"/>
          <a:ext cx="1173275" cy="51294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𝑆</m:t>
                </m:r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800" i="1" kern="1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𝑗</m:t>
                </m:r>
                <m:r>
                  <a:rPr lang="en-US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𝜔</m:t>
                </m:r>
              </m:oMath>
            </m:oMathPara>
          </a14:m>
          <a:endParaRPr lang="en-BE" sz="1800" i="1" kern="1200" dirty="0">
            <a:solidFill>
              <a:schemeClr val="tx1"/>
            </a:solidFill>
          </a:endParaRPr>
        </a:p>
      </dsp:txBody>
      <dsp:txXfrm rot="10800000">
        <a:off x="3369281" y="2474693"/>
        <a:ext cx="865507" cy="307768"/>
      </dsp:txXfrm>
    </dsp:sp>
    <dsp:sp modelId="{51D91158-DC76-49B1-A312-22B220167A0A}">
      <dsp:nvSpPr>
        <dsp:cNvPr id="0" name=""/>
        <dsp:cNvSpPr/>
      </dsp:nvSpPr>
      <dsp:spPr>
        <a:xfrm>
          <a:off x="1008119" y="2117578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Laplace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1038912" y="2148371"/>
        <a:ext cx="2041100" cy="989757"/>
      </dsp:txXfrm>
    </dsp:sp>
    <dsp:sp modelId="{949ED0A6-14CC-4F3A-8A9D-B3318BC7ADC8}">
      <dsp:nvSpPr>
        <dsp:cNvPr id="0" name=""/>
        <dsp:cNvSpPr/>
      </dsp:nvSpPr>
      <dsp:spPr>
        <a:xfrm rot="18526073">
          <a:off x="1092924" y="1226538"/>
          <a:ext cx="1220474" cy="5330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Laplace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1252833" y="1333144"/>
        <a:ext cx="900656" cy="31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449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27" y="1"/>
            <a:ext cx="2945448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A61A1A-ABAB-4CD2-BB81-6271728C02CB}" type="datetime1">
              <a:rPr lang="hu-HU"/>
              <a:pPr>
                <a:defRPr/>
              </a:pPr>
              <a:t>2020. 02. 19.</a:t>
            </a:fld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470"/>
            <a:ext cx="294544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27" y="9430470"/>
            <a:ext cx="2945448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B2A32A-5147-4050-8967-30E61EC02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4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449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27" y="1"/>
            <a:ext cx="2945448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D7EFDFB-AC1B-4EE8-8559-B063CCDD7F0E}" type="datetime1">
              <a:rPr lang="hu-HU"/>
              <a:pPr>
                <a:defRPr/>
              </a:pPr>
              <a:t>2020. 02. 19.</a:t>
            </a:fld>
            <a:endParaRPr lang="hu-H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78" y="4714427"/>
            <a:ext cx="4984122" cy="44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470"/>
            <a:ext cx="294544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27" y="9430470"/>
            <a:ext cx="2945448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3F98E1-98BD-42E7-81B2-4B7E4F2406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33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E0BB-2A83-40A5-B362-E56022C684AF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858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7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9404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7" name="Rectangle 16"/>
          <p:cNvSpPr>
            <a:spLocks noGrp="1" noChangeArrowheads="1"/>
          </p:cNvSpPr>
          <p:nvPr userDrawn="1">
            <p:ph type="sldNum" sz="quarter" idx="11"/>
          </p:nvPr>
        </p:nvSpPr>
        <p:spPr>
          <a:xfrm>
            <a:off x="7992696" y="6526605"/>
            <a:ext cx="1143000" cy="428625"/>
          </a:xfrm>
        </p:spPr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C17FC7-91E6-4E55-BCC7-AC88DA5F80C0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1032AF-4FEE-45C2-9C66-8705DD7BFC84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14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7162642" y="323850"/>
            <a:ext cx="1618407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717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77930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704263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1" name="Rectangle 17"/>
          <p:cNvSpPr>
            <a:spLocks noChangeArrowheads="1"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525344"/>
            <a:ext cx="1143000" cy="428625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A5D75B-EC3D-40F5-93AB-543C15259E44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emf"/><Relationship Id="rId4" Type="http://schemas.openxmlformats.org/officeDocument/2006/relationships/image" Target="../media/image19.jpeg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vub.ac.be/~pcsurcs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gif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microsoft.com/office/2007/relationships/media" Target="../media/media2.gif"/><Relationship Id="rId7" Type="http://schemas.microsoft.com/office/2007/relationships/media" Target="../media/media4.gif"/><Relationship Id="rId12" Type="http://schemas.openxmlformats.org/officeDocument/2006/relationships/video" Target="../media/media6.gif"/><Relationship Id="rId17" Type="http://schemas.openxmlformats.org/officeDocument/2006/relationships/image" Target="../media/image59.png"/><Relationship Id="rId2" Type="http://schemas.openxmlformats.org/officeDocument/2006/relationships/video" Target="../media/media1.gif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microsoft.com/office/2007/relationships/media" Target="../media/media1.gif"/><Relationship Id="rId6" Type="http://schemas.openxmlformats.org/officeDocument/2006/relationships/video" Target="../media/media3.gif"/><Relationship Id="rId11" Type="http://schemas.microsoft.com/office/2007/relationships/media" Target="../media/media6.gif"/><Relationship Id="rId5" Type="http://schemas.microsoft.com/office/2007/relationships/media" Target="../media/media3.gif"/><Relationship Id="rId15" Type="http://schemas.openxmlformats.org/officeDocument/2006/relationships/image" Target="../media/image57.png"/><Relationship Id="rId10" Type="http://schemas.openxmlformats.org/officeDocument/2006/relationships/video" Target="../media/media5.gif"/><Relationship Id="rId19" Type="http://schemas.openxmlformats.org/officeDocument/2006/relationships/image" Target="../media/image61.png"/><Relationship Id="rId4" Type="http://schemas.openxmlformats.org/officeDocument/2006/relationships/video" Target="../media/media2.gif"/><Relationship Id="rId9" Type="http://schemas.microsoft.com/office/2007/relationships/media" Target="../media/media5.gif"/><Relationship Id="rId1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0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58" y="2060848"/>
            <a:ext cx="9031826" cy="1872208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3200" b="1" dirty="0" err="1">
                <a:solidFill>
                  <a:schemeClr val="tx1"/>
                </a:solidFill>
              </a:rPr>
              <a:t>Regeltechniek</a:t>
            </a:r>
            <a:r>
              <a:rPr lang="en-US" sz="3200" b="1" dirty="0">
                <a:solidFill>
                  <a:schemeClr val="tx1"/>
                </a:solidFill>
              </a:rPr>
              <a:t> WPO –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Control engineering exercises</a:t>
            </a:r>
            <a:endParaRPr lang="en-US" sz="2800" b="1" i="1" cap="small" spc="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4544"/>
            <a:ext cx="9144000" cy="503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98242E-FAA4-4721-8C3A-36FF8D75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094921"/>
            <a:ext cx="5127156" cy="12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ir.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kern="0" dirty="0" err="1">
                <a:latin typeface="Arial Black" panose="020B0A04020102020204" pitchFamily="34" charset="0"/>
                <a:cs typeface="Arial" panose="020B0604020202020204" pitchFamily="34" charset="0"/>
              </a:rPr>
              <a:t>Péter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Zoltán Csurcsia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30" y="117232"/>
            <a:ext cx="1435439" cy="60573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13099"/>
          <a:stretch/>
        </p:blipFill>
        <p:spPr bwMode="auto">
          <a:xfrm>
            <a:off x="142874" y="223837"/>
            <a:ext cx="2934451" cy="9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8354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634710-37AB-41DF-9048-3D1908081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43136"/>
            <a:ext cx="5367937" cy="226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4D72A-7CE2-49ED-83C4-8BAC99CA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80" y="3356992"/>
            <a:ext cx="7200000" cy="299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B8C7F-53BA-4545-8DF2-785B5237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480" y="3352360"/>
            <a:ext cx="7200000" cy="2992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99426-0C25-4F00-95BC-369DA31F0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360" y="3356992"/>
            <a:ext cx="7200000" cy="2992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97E2A4-6614-44B0-A835-DCB4B877F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360" y="3357013"/>
            <a:ext cx="7200000" cy="2992051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A98BB51B-EB41-4119-9289-69BCF0C3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" y="11663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hu-HU" sz="4000" kern="0" dirty="0"/>
              <a:t>Example: </a:t>
            </a:r>
            <a:r>
              <a:rPr lang="en-US" sz="4000" kern="0" dirty="0"/>
              <a:t>G</a:t>
            </a:r>
            <a:r>
              <a:rPr lang="hu-HU" sz="4000" kern="0" dirty="0"/>
              <a:t>VT of an </a:t>
            </a:r>
            <a:r>
              <a:rPr lang="nl-BE" sz="4000" kern="0" dirty="0" err="1"/>
              <a:t>airplane</a:t>
            </a:r>
            <a:endParaRPr lang="en-US" sz="4000" kern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5C7F9-04AC-49E5-B139-69ACC7C31FB1}"/>
              </a:ext>
            </a:extLst>
          </p:cNvPr>
          <p:cNvSpPr/>
          <p:nvPr/>
        </p:nvSpPr>
        <p:spPr>
          <a:xfrm>
            <a:off x="5724128" y="1054118"/>
            <a:ext cx="260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eFusion</a:t>
            </a:r>
            <a:r>
              <a:rPr lang="en-US" dirty="0"/>
              <a:t> Magnus aircraft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1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98BB51B-EB41-4119-9289-69BCF0C3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" y="11663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z="4000" kern="0" dirty="0"/>
              <a:t>Transient elimination</a:t>
            </a:r>
          </a:p>
        </p:txBody>
      </p:sp>
      <p:pic>
        <p:nvPicPr>
          <p:cNvPr id="12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8466"/>
          <a:stretch>
            <a:fillRect/>
          </a:stretch>
        </p:blipFill>
        <p:spPr>
          <a:xfrm>
            <a:off x="59418" y="1406628"/>
            <a:ext cx="3655745" cy="3850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4373"/>
            <a:ext cx="5007467" cy="33258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80" y="3736732"/>
            <a:ext cx="3259358" cy="2164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6" y="1142417"/>
            <a:ext cx="3012010" cy="200051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220072" y="4077072"/>
            <a:ext cx="720080" cy="5760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63887" y="2348880"/>
            <a:ext cx="632231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28" y="946658"/>
            <a:ext cx="7248886" cy="53412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241" y="1319618"/>
            <a:ext cx="5592151" cy="46448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261" y="1321465"/>
            <a:ext cx="5592151" cy="46448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4453" y="1319061"/>
            <a:ext cx="5592151" cy="46448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261" y="1322210"/>
            <a:ext cx="5592151" cy="4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40891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Direct Field Acoustic </a:t>
            </a:r>
            <a:r>
              <a:rPr lang="en-US" sz="2800" dirty="0" err="1"/>
              <a:t>eXcitation</a:t>
            </a:r>
            <a:r>
              <a:rPr lang="hu-HU" sz="2800" dirty="0"/>
              <a:t> issues.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800" dirty="0"/>
              <a:t>Nonlinearty assesment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Control </a:t>
            </a:r>
            <a:endParaRPr lang="hu-HU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0" y="141387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hu-HU" sz="4000" kern="0" dirty="0"/>
              <a:t>Example</a:t>
            </a:r>
            <a:r>
              <a:rPr lang="en-US" sz="4000" kern="0" dirty="0"/>
              <a:t>: </a:t>
            </a:r>
            <a:r>
              <a:rPr lang="hu-HU" sz="4000" kern="0" dirty="0"/>
              <a:t>DFAX</a:t>
            </a:r>
            <a:endParaRPr lang="en-US" sz="4000" kern="0" dirty="0"/>
          </a:p>
        </p:txBody>
      </p:sp>
      <p:pic>
        <p:nvPicPr>
          <p:cNvPr id="1026" name="Picture 2" descr="Afbeeldingsresultaat voor Direct Field Acoustic eXcit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16554"/>
          <a:stretch/>
        </p:blipFill>
        <p:spPr bwMode="auto">
          <a:xfrm>
            <a:off x="4802818" y="1916832"/>
            <a:ext cx="43411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Excitation signals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4AD9-D77E-4CFE-84E3-34AD912E30B5}"/>
              </a:ext>
            </a:extLst>
          </p:cNvPr>
          <p:cNvSpPr txBox="1"/>
          <p:nvPr/>
        </p:nvSpPr>
        <p:spPr>
          <a:xfrm flipH="1">
            <a:off x="179512" y="1972027"/>
            <a:ext cx="62864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impulse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area of the impulse is one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Bad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step-signal (heavy-side function)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Old-school most-often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Height of the signal is 1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SNR but high frequencies are not well excited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ramp-signal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Slope of the ramp signal is 1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Parabolic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Sine/cosine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9DBEA-D203-4EC0-BD94-4D1CA8D0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628800"/>
            <a:ext cx="1512168" cy="1529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0F4C6-BDE6-45F9-85AC-6904F8F5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3068960"/>
            <a:ext cx="1584176" cy="1303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05574-C470-478A-8537-1E9C9FE529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367" y="4581128"/>
            <a:ext cx="1441986" cy="1186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14712D-A4CF-4770-B0C9-3751321EF12D}"/>
              </a:ext>
            </a:extLst>
          </p:cNvPr>
          <p:cNvSpPr txBox="1"/>
          <p:nvPr/>
        </p:nvSpPr>
        <p:spPr>
          <a:xfrm>
            <a:off x="819136" y="1144756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C879-2DC8-4B67-976C-722E0F43A6C9}"/>
              </a:ext>
            </a:extLst>
          </p:cNvPr>
          <p:cNvSpPr txBox="1"/>
          <p:nvPr/>
        </p:nvSpPr>
        <p:spPr>
          <a:xfrm>
            <a:off x="243929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87318-B0CA-4077-9B36-9B78E5CBAD0F}"/>
              </a:ext>
            </a:extLst>
          </p:cNvPr>
          <p:cNvCxnSpPr/>
          <p:nvPr/>
        </p:nvCxnSpPr>
        <p:spPr>
          <a:xfrm>
            <a:off x="315081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8174A-3AE5-4257-96F8-A513369A165A}"/>
              </a:ext>
            </a:extLst>
          </p:cNvPr>
          <p:cNvCxnSpPr/>
          <p:nvPr/>
        </p:nvCxnSpPr>
        <p:spPr>
          <a:xfrm>
            <a:off x="2051720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ACFC62-2DE4-4CAE-A043-34E135818B33}"/>
              </a:ext>
            </a:extLst>
          </p:cNvPr>
          <p:cNvSpPr txBox="1"/>
          <p:nvPr/>
        </p:nvSpPr>
        <p:spPr>
          <a:xfrm>
            <a:off x="2123728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5393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Models in general 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7DE35-70A5-4CB1-8213-39FDBFAF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013299"/>
              </p:ext>
            </p:extLst>
          </p:nvPr>
        </p:nvGraphicFramePr>
        <p:xfrm>
          <a:off x="-540568" y="980728"/>
          <a:ext cx="80642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E7EDC5-0666-4708-9DD2-259CADAE5A38}"/>
              </a:ext>
            </a:extLst>
          </p:cNvPr>
          <p:cNvSpPr txBox="1"/>
          <p:nvPr/>
        </p:nvSpPr>
        <p:spPr>
          <a:xfrm flipH="1">
            <a:off x="5004047" y="1196752"/>
            <a:ext cx="424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Differential/ Difference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State-space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Impulse response (measurements)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 response (measurements)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Ramp response (measurement)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r>
              <a:rPr lang="en-US" dirty="0"/>
              <a:t>…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85AFE-9133-4D8C-8B03-0919B402AE24}"/>
              </a:ext>
            </a:extLst>
          </p:cNvPr>
          <p:cNvSpPr txBox="1"/>
          <p:nvPr/>
        </p:nvSpPr>
        <p:spPr>
          <a:xfrm flipH="1">
            <a:off x="5076056" y="4509120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Response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Nyquist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r>
              <a:rPr lang="en-US" dirty="0"/>
              <a:t>…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375EAA-A3CB-4B3C-831F-D0F5B5561D9D}"/>
                  </a:ext>
                </a:extLst>
              </p:cNvPr>
              <p:cNvSpPr txBox="1"/>
              <p:nvPr/>
            </p:nvSpPr>
            <p:spPr>
              <a:xfrm flipH="1">
                <a:off x="97470" y="4613334"/>
                <a:ext cx="4248339" cy="1328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Differential/ Difference equation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Pole-zero plots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375EAA-A3CB-4B3C-831F-D0F5B5561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470" y="4613334"/>
                <a:ext cx="4248339" cy="1328825"/>
              </a:xfrm>
              <a:prstGeom prst="rect">
                <a:avLst/>
              </a:prstGeom>
              <a:blipFill rotWithShape="0">
                <a:blip r:embed="rId11"/>
                <a:stretch>
                  <a:fillRect l="-1004" t="-2752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7EDC5-0666-4708-9DD2-259CADAE5A38}"/>
              </a:ext>
            </a:extLst>
          </p:cNvPr>
          <p:cNvSpPr txBox="1"/>
          <p:nvPr/>
        </p:nvSpPr>
        <p:spPr>
          <a:xfrm flipH="1">
            <a:off x="4139952" y="1196752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Impulse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Step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6F0B3-7900-4A53-91C3-44BFF8056DA8}"/>
              </a:ext>
            </a:extLst>
          </p:cNvPr>
          <p:cNvSpPr txBox="1"/>
          <p:nvPr/>
        </p:nvSpPr>
        <p:spPr>
          <a:xfrm flipH="1">
            <a:off x="5436096" y="415221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Bode 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251520" y="4336879"/>
            <a:ext cx="424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Differential equations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function form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Zero Pole Gain form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Pole-zero plots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887DE35-70A5-4CB1-8213-39FDBFAF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482971"/>
              </p:ext>
            </p:extLst>
          </p:nvPr>
        </p:nvGraphicFramePr>
        <p:xfrm>
          <a:off x="-540568" y="980728"/>
          <a:ext cx="80642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14958" y="116632"/>
            <a:ext cx="89215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alt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Models in the WPO session</a:t>
            </a:r>
            <a:endParaRPr lang="en-US" altLang="en-US" sz="110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800550"/>
            <a:ext cx="3257433" cy="488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5323733"/>
            <a:ext cx="4203097" cy="5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-3664" y="908720"/>
                <a:ext cx="9145016" cy="378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 =&gt; Laplace transformation</a:t>
                </a:r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:r>
                  <a:rPr lang="en-US" dirty="0"/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zeros: -3 ; poles=-2 / -3; static gain: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b="1" u="sng" dirty="0"/>
                  <a:t>Zero Pole Gain form</a:t>
                </a:r>
                <a:r>
                  <a:rPr lang="en-US" u="sng" dirty="0"/>
                  <a:t> </a:t>
                </a:r>
                <a:r>
                  <a:rPr lang="en-US" dirty="0"/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endParaRPr lang="en-US" dirty="0"/>
              </a:p>
              <a:p>
                <a:pPr marL="179388" lvl="1"/>
                <a:r>
                  <a:rPr lang="en-US" i="1" dirty="0"/>
                  <a:t>when K=1 the 2 static gains are the same</a:t>
                </a:r>
              </a:p>
              <a:p>
                <a:pPr lvl="1"/>
                <a:endParaRPr lang="en-US" dirty="0"/>
              </a:p>
              <a:p>
                <a:pPr marL="92075" lvl="1"/>
                <a:r>
                  <a:rPr lang="en-US" i="1" dirty="0"/>
                  <a:t>Dominant pole</a:t>
                </a:r>
                <a:r>
                  <a:rPr lang="en-US" dirty="0"/>
                  <a:t>=closes pole to y-axis=-2</a:t>
                </a:r>
              </a:p>
              <a:p>
                <a:pPr marL="92075" lvl="1"/>
                <a:r>
                  <a:rPr lang="en-US" i="1" dirty="0"/>
                  <a:t>Dominant time-constant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=-1/[Real(dominant pole)]=0.5</a:t>
                </a:r>
              </a:p>
              <a:p>
                <a:pPr marL="92075" lvl="1"/>
                <a:r>
                  <a:rPr lang="en-US" dirty="0"/>
                  <a:t> </a:t>
                </a:r>
                <a:r>
                  <a:rPr lang="en-US" sz="1600" dirty="0"/>
                  <a:t>at this time is the impulse response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lit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/>
                  <a:t> (36%) or step response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lit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(63%)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664" y="908720"/>
                <a:ext cx="9145016" cy="3780971"/>
              </a:xfrm>
              <a:prstGeom prst="rect">
                <a:avLst/>
              </a:prstGeom>
              <a:blipFill>
                <a:blip r:embed="rId2"/>
                <a:stretch>
                  <a:fillRect b="-48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1"/>
          <a:stretch/>
        </p:blipFill>
        <p:spPr>
          <a:xfrm>
            <a:off x="6300192" y="1614344"/>
            <a:ext cx="2706884" cy="151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725144"/>
            <a:ext cx="2850900" cy="151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613750"/>
            <a:ext cx="2850900" cy="15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Connecting blocks - book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0B0C9-B985-463A-8BEF-3B78F28E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2" y="1033702"/>
            <a:ext cx="4686300" cy="97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94181-AB23-4544-BC92-CB32414F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2" y="2348880"/>
            <a:ext cx="4914900" cy="140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C4745-0FB0-4F2D-8F76-400940347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2" y="4005064"/>
            <a:ext cx="4743450" cy="155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30220" y="1215858"/>
            <a:ext cx="389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Serial connection (cascading)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Products of the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61860" y="2742603"/>
            <a:ext cx="389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Parallel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Sum of </a:t>
            </a:r>
            <a:r>
              <a:rPr lang="en-US" dirty="0"/>
              <a:t>the elements</a:t>
            </a:r>
          </a:p>
          <a:p>
            <a:pPr lvl="1"/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95412" y="4517517"/>
            <a:ext cx="389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Feedback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2204864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3996296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Connecting blocks – not in the book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137" y="114475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7" y="1144756"/>
                <a:ext cx="79208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114590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145906"/>
                <a:ext cx="79208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6888" y="1575209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888" y="1575209"/>
                <a:ext cx="7920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" idx="3"/>
            <a:endCxn id="19" idx="2"/>
          </p:cNvCxnSpPr>
          <p:nvPr/>
        </p:nvCxnSpPr>
        <p:spPr>
          <a:xfrm>
            <a:off x="1611225" y="1329422"/>
            <a:ext cx="199491" cy="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1840" y="133057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3"/>
          </p:cNvCxnSpPr>
          <p:nvPr/>
        </p:nvCxnSpPr>
        <p:spPr>
          <a:xfrm flipH="1">
            <a:off x="2988976" y="1759875"/>
            <a:ext cx="3553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44370" y="1323515"/>
            <a:ext cx="3494" cy="436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umming Junction 18"/>
          <p:cNvSpPr/>
          <p:nvPr/>
        </p:nvSpPr>
        <p:spPr>
          <a:xfrm>
            <a:off x="1810716" y="122178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9" idx="1"/>
          </p:cNvCxnSpPr>
          <p:nvPr/>
        </p:nvCxnSpPr>
        <p:spPr>
          <a:xfrm flipH="1">
            <a:off x="1935224" y="1759875"/>
            <a:ext cx="261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4"/>
          </p:cNvCxnSpPr>
          <p:nvPr/>
        </p:nvCxnSpPr>
        <p:spPr>
          <a:xfrm flipV="1">
            <a:off x="1935224" y="1437808"/>
            <a:ext cx="1506" cy="3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1"/>
          </p:cNvCxnSpPr>
          <p:nvPr/>
        </p:nvCxnSpPr>
        <p:spPr>
          <a:xfrm flipV="1">
            <a:off x="572337" y="1329422"/>
            <a:ext cx="246800" cy="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3929" y="957078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8746" y="126744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834" y="972677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31" name="Striped Right Arrow 30"/>
          <p:cNvSpPr/>
          <p:nvPr/>
        </p:nvSpPr>
        <p:spPr>
          <a:xfrm rot="5400000">
            <a:off x="919308" y="1799892"/>
            <a:ext cx="618681" cy="36043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74303" y="2049874"/>
                <a:ext cx="2347240" cy="679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03" y="2049874"/>
                <a:ext cx="2347240" cy="67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8621543" y="237599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1"/>
          </p:cNvCxnSpPr>
          <p:nvPr/>
        </p:nvCxnSpPr>
        <p:spPr>
          <a:xfrm flipV="1">
            <a:off x="5894104" y="2389390"/>
            <a:ext cx="380199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90156" y="192626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21543" y="192626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28038" y="2431260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38" y="2431260"/>
                <a:ext cx="79208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24182" y="2438317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82" y="2438317"/>
                <a:ext cx="79208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41140" y="2985654"/>
                <a:ext cx="792088" cy="666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40" y="2985654"/>
                <a:ext cx="792088" cy="6666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8" idx="6"/>
            <a:endCxn id="40" idx="1"/>
          </p:cNvCxnSpPr>
          <p:nvPr/>
        </p:nvCxnSpPr>
        <p:spPr>
          <a:xfrm>
            <a:off x="1134222" y="2615926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20126" y="263022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16270" y="2622983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3"/>
          </p:cNvCxnSpPr>
          <p:nvPr/>
        </p:nvCxnSpPr>
        <p:spPr>
          <a:xfrm flipH="1">
            <a:off x="2933228" y="3313757"/>
            <a:ext cx="799066" cy="5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32294" y="2615926"/>
            <a:ext cx="0" cy="697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Summing Junction 47"/>
          <p:cNvSpPr/>
          <p:nvPr/>
        </p:nvSpPr>
        <p:spPr>
          <a:xfrm>
            <a:off x="882194" y="250791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2" idx="1"/>
          </p:cNvCxnSpPr>
          <p:nvPr/>
        </p:nvCxnSpPr>
        <p:spPr>
          <a:xfrm flipH="1" flipV="1">
            <a:off x="1008208" y="3313757"/>
            <a:ext cx="1132932" cy="5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8" idx="4"/>
          </p:cNvCxnSpPr>
          <p:nvPr/>
        </p:nvCxnSpPr>
        <p:spPr>
          <a:xfrm flipV="1">
            <a:off x="1008208" y="2723938"/>
            <a:ext cx="0" cy="589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8378" y="2615926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4430" y="2218129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08208" y="2581180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77558" y="2265619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044401" y="1329527"/>
            <a:ext cx="295351" cy="1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qual 72"/>
          <p:cNvSpPr/>
          <p:nvPr/>
        </p:nvSpPr>
        <p:spPr>
          <a:xfrm>
            <a:off x="4346383" y="2137071"/>
            <a:ext cx="1149845" cy="531447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39552" y="3789040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439647" y="4017442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47" y="4017442"/>
                <a:ext cx="7920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735791" y="4024499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1" y="4024499"/>
                <a:ext cx="792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152749" y="457183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49" y="4571836"/>
                <a:ext cx="7920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87" idx="6"/>
            <a:endCxn id="79" idx="1"/>
          </p:cNvCxnSpPr>
          <p:nvPr/>
        </p:nvCxnSpPr>
        <p:spPr>
          <a:xfrm>
            <a:off x="1145831" y="4202108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231735" y="421641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527879" y="4209165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1" idx="3"/>
          </p:cNvCxnSpPr>
          <p:nvPr/>
        </p:nvCxnSpPr>
        <p:spPr>
          <a:xfrm flipH="1">
            <a:off x="2944837" y="4756502"/>
            <a:ext cx="7874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743903" y="4202108"/>
            <a:ext cx="0" cy="554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Summing Junction 86"/>
          <p:cNvSpPr/>
          <p:nvPr/>
        </p:nvSpPr>
        <p:spPr>
          <a:xfrm>
            <a:off x="893803" y="4094096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81" idx="1"/>
          </p:cNvCxnSpPr>
          <p:nvPr/>
        </p:nvCxnSpPr>
        <p:spPr>
          <a:xfrm flipH="1">
            <a:off x="1019817" y="4756502"/>
            <a:ext cx="1132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008208" y="4310120"/>
            <a:ext cx="0" cy="44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99987" y="4202108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19817" y="4167362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789167" y="3851801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4837" y="3818671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134788" y="5693510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493292" y="5532983"/>
                <a:ext cx="136187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92" y="5532983"/>
                <a:ext cx="1361875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432858" y="6095323"/>
                <a:ext cx="164002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58" y="6095323"/>
                <a:ext cx="1640027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7380"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08" idx="6"/>
            <a:endCxn id="100" idx="1"/>
          </p:cNvCxnSpPr>
          <p:nvPr/>
        </p:nvCxnSpPr>
        <p:spPr>
          <a:xfrm>
            <a:off x="1204975" y="5717649"/>
            <a:ext cx="2883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860665" y="5725286"/>
            <a:ext cx="271170" cy="6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041172" y="6272043"/>
            <a:ext cx="2509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292080" y="5725286"/>
            <a:ext cx="0" cy="554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owchart: Summing Junction 107"/>
          <p:cNvSpPr/>
          <p:nvPr/>
        </p:nvSpPr>
        <p:spPr>
          <a:xfrm>
            <a:off x="952947" y="5609637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102" idx="1"/>
          </p:cNvCxnSpPr>
          <p:nvPr/>
        </p:nvCxnSpPr>
        <p:spPr>
          <a:xfrm flipH="1" flipV="1">
            <a:off x="3275856" y="6279680"/>
            <a:ext cx="157002" cy="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272949" y="5839963"/>
            <a:ext cx="0" cy="44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59131" y="5717649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78961" y="5682903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20072" y="535514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73981" y="5334212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115" name="Striped Right Arrow 114"/>
          <p:cNvSpPr/>
          <p:nvPr/>
        </p:nvSpPr>
        <p:spPr>
          <a:xfrm rot="5400000">
            <a:off x="361064" y="4720311"/>
            <a:ext cx="618681" cy="36043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Flowchart: Summing Junction 117"/>
          <p:cNvSpPr/>
          <p:nvPr/>
        </p:nvSpPr>
        <p:spPr>
          <a:xfrm>
            <a:off x="3149480" y="5623939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2949" y="567936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3415356" y="5724477"/>
            <a:ext cx="2236764" cy="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qual 130"/>
          <p:cNvSpPr/>
          <p:nvPr/>
        </p:nvSpPr>
        <p:spPr>
          <a:xfrm>
            <a:off x="4645149" y="4928986"/>
            <a:ext cx="1149845" cy="531447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189344" y="5019189"/>
                <a:ext cx="2347240" cy="679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44" y="5019189"/>
                <a:ext cx="2347240" cy="6790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/>
          <p:nvPr/>
        </p:nvCxnSpPr>
        <p:spPr>
          <a:xfrm>
            <a:off x="8536584" y="5345311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endCxn id="132" idx="1"/>
          </p:cNvCxnSpPr>
          <p:nvPr/>
        </p:nvCxnSpPr>
        <p:spPr>
          <a:xfrm flipV="1">
            <a:off x="5809145" y="5358705"/>
            <a:ext cx="380199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605197" y="4895580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536584" y="4895580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3871663" y="950352"/>
            <a:ext cx="525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entry point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exit point forwards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Divide with the element moved over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4312830" y="3894751"/>
            <a:ext cx="481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entry point 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exit point backwards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with the element moved over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37" grpId="0"/>
      <p:bldP spid="40" grpId="0" animBg="1"/>
      <p:bldP spid="41" grpId="0" animBg="1"/>
      <p:bldP spid="42" grpId="0" animBg="1"/>
      <p:bldP spid="48" grpId="0" animBg="1"/>
      <p:bldP spid="52" grpId="0"/>
      <p:bldP spid="53" grpId="0"/>
      <p:bldP spid="54" grpId="0"/>
      <p:bldP spid="73" grpId="0" animBg="1"/>
      <p:bldP spid="79" grpId="0" animBg="1"/>
      <p:bldP spid="80" grpId="0" animBg="1"/>
      <p:bldP spid="81" grpId="0" animBg="1"/>
      <p:bldP spid="87" grpId="0" animBg="1"/>
      <p:bldP spid="91" grpId="0"/>
      <p:bldP spid="92" grpId="0"/>
      <p:bldP spid="93" grpId="0"/>
      <p:bldP spid="99" grpId="0" animBg="1"/>
      <p:bldP spid="100" grpId="0" animBg="1"/>
      <p:bldP spid="102" grpId="0" animBg="1"/>
      <p:bldP spid="108" grpId="0" animBg="1"/>
      <p:bldP spid="112" grpId="0"/>
      <p:bldP spid="113" grpId="0"/>
      <p:bldP spid="114" grpId="0"/>
      <p:bldP spid="115" grpId="0" animBg="1"/>
      <p:bldP spid="118" grpId="0" animBg="1"/>
      <p:bldP spid="119" grpId="0"/>
      <p:bldP spid="131" grpId="0" animBg="1"/>
      <p:bldP spid="132" grpId="0" animBg="1"/>
      <p:bldP spid="135" grpId="0"/>
      <p:bldP spid="136" grpId="0"/>
      <p:bldP spid="1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59436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In case of problems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2" y="1052736"/>
            <a:ext cx="8704263" cy="4575175"/>
          </a:xfrm>
        </p:spPr>
        <p:txBody>
          <a:bodyPr/>
          <a:lstStyle/>
          <a:p>
            <a:r>
              <a:rPr lang="nl-NL" dirty="0"/>
              <a:t> In case of problems: peter.zoltan.csurcsia@vub.be</a:t>
            </a:r>
          </a:p>
          <a:p>
            <a:endParaRPr lang="nl-BE" dirty="0"/>
          </a:p>
          <a:p>
            <a:r>
              <a:rPr lang="nl-BE" dirty="0"/>
              <a:t>Website:</a:t>
            </a:r>
          </a:p>
          <a:p>
            <a:pPr marL="0" indent="0">
              <a:buNone/>
            </a:pPr>
            <a:r>
              <a:rPr lang="nl-BE" dirty="0">
                <a:hlinkClick r:id="rId3"/>
              </a:rPr>
              <a:t>http://homepages.vub.ac.be/~pcsurcsi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For </a:t>
            </a:r>
            <a:r>
              <a:rPr lang="nl-BE" dirty="0" err="1"/>
              <a:t>appointments</a:t>
            </a:r>
            <a:r>
              <a:rPr lang="nl-BE" dirty="0"/>
              <a:t>: agenda online </a:t>
            </a:r>
            <a:r>
              <a:rPr lang="nl-BE" dirty="0" err="1"/>
              <a:t>available</a:t>
            </a: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3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84" y="188640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Step response 1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DB06C-A7A8-4B23-9AB4-050B99BD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14400"/>
            <a:ext cx="8953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0BE67-C3A8-4C2C-B3F7-A294EEE9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62" y="822496"/>
            <a:ext cx="7839075" cy="57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http://homepages.vub.ac.be/~pcsurcsi/teaching.html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35494" y="1647682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Typical mistakes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Simulation time is too short and/or wrong scaling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2973"/>
            <a:ext cx="3066060" cy="2186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975648" y="979405"/>
            <a:ext cx="3168352" cy="2259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503" y="2399734"/>
            <a:ext cx="2809657" cy="2004040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1115616" y="2420888"/>
            <a:ext cx="4680520" cy="2232248"/>
          </a:xfrm>
          <a:prstGeom prst="noSmoking">
            <a:avLst>
              <a:gd name="adj" fmla="val 697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800613"/>
            <a:ext cx="539583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Useful </a:t>
            </a:r>
            <a:r>
              <a:rPr lang="en-US" b="1" dirty="0" err="1"/>
              <a:t>Matlab</a:t>
            </a:r>
            <a:r>
              <a:rPr lang="en-US" b="1" dirty="0"/>
              <a:t> commands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roots, </a:t>
            </a:r>
            <a:r>
              <a:rPr lang="en-US" dirty="0" err="1"/>
              <a:t>tf</a:t>
            </a:r>
            <a:r>
              <a:rPr lang="en-US" dirty="0"/>
              <a:t>, </a:t>
            </a:r>
            <a:r>
              <a:rPr lang="en-US" dirty="0" err="1"/>
              <a:t>zpk</a:t>
            </a:r>
            <a:r>
              <a:rPr lang="en-US" dirty="0"/>
              <a:t>, </a:t>
            </a:r>
            <a:r>
              <a:rPr lang="en-US" dirty="0" err="1"/>
              <a:t>pzmap</a:t>
            </a:r>
            <a:r>
              <a:rPr lang="en-US" dirty="0"/>
              <a:t>, </a:t>
            </a:r>
            <a:r>
              <a:rPr lang="en-US" dirty="0" err="1"/>
              <a:t>cumsum</a:t>
            </a:r>
            <a:r>
              <a:rPr lang="en-US" dirty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series, parallel, feedback,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lsim</a:t>
            </a:r>
            <a:r>
              <a:rPr lang="en-US" dirty="0"/>
              <a:t>, step, impulse, </a:t>
            </a:r>
            <a:r>
              <a:rPr lang="en-US" dirty="0" err="1"/>
              <a:t>dcgain</a:t>
            </a:r>
            <a:r>
              <a:rPr lang="en-US" dirty="0"/>
              <a:t>, </a:t>
            </a:r>
            <a:r>
              <a:rPr lang="en-US" dirty="0" err="1"/>
              <a:t>stepinfo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figure, plot, </a:t>
            </a:r>
            <a:r>
              <a:rPr lang="en-US" dirty="0" err="1"/>
              <a:t>xlim</a:t>
            </a:r>
            <a:r>
              <a:rPr lang="en-US" dirty="0"/>
              <a:t>, </a:t>
            </a:r>
            <a:r>
              <a:rPr lang="en-US" dirty="0" err="1"/>
              <a:t>ylim</a:t>
            </a:r>
            <a:r>
              <a:rPr lang="en-US" dirty="0"/>
              <a:t>, title, subplot, legend</a:t>
            </a:r>
          </a:p>
        </p:txBody>
      </p:sp>
    </p:spTree>
    <p:extLst>
      <p:ext uri="{BB962C8B-B14F-4D97-AF65-F5344CB8AC3E}">
        <p14:creationId xmlns:p14="http://schemas.microsoft.com/office/powerpoint/2010/main" val="28107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- application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fbeeldingsresultaat voor siemens airp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1" y="907806"/>
            <a:ext cx="5269206" cy="33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856" y="6237312"/>
            <a:ext cx="92053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19D74-19D8-464C-B27A-5ACB0CA2E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467544" y="4412027"/>
            <a:ext cx="4520630" cy="2445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DF8A7-04AA-4396-A849-969B2CF76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6570" r="6233"/>
          <a:stretch/>
        </p:blipFill>
        <p:spPr>
          <a:xfrm>
            <a:off x="5279881" y="4412027"/>
            <a:ext cx="3562593" cy="2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- application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632848" cy="51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M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099" y="2424648"/>
            <a:ext cx="1862482" cy="1420287"/>
          </a:xfrm>
          <a:prstGeom prst="rect">
            <a:avLst/>
          </a:prstGeom>
        </p:spPr>
      </p:pic>
      <p:pic>
        <p:nvPicPr>
          <p:cNvPr id="4" name="SIM 3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18151" y="2424648"/>
            <a:ext cx="1893708" cy="1444099"/>
          </a:xfrm>
          <a:prstGeom prst="rect">
            <a:avLst/>
          </a:prstGeom>
        </p:spPr>
      </p:pic>
      <p:pic>
        <p:nvPicPr>
          <p:cNvPr id="6" name="SIM 6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59478" y="2424649"/>
            <a:ext cx="1899883" cy="1448809"/>
          </a:xfrm>
          <a:prstGeom prst="rect">
            <a:avLst/>
          </a:prstGeom>
        </p:spPr>
      </p:pic>
      <p:pic>
        <p:nvPicPr>
          <p:cNvPr id="7" name="sim 75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5092" y="4164870"/>
            <a:ext cx="1838489" cy="1401990"/>
          </a:xfrm>
          <a:prstGeom prst="rect">
            <a:avLst/>
          </a:prstGeom>
        </p:spPr>
      </p:pic>
      <p:pic>
        <p:nvPicPr>
          <p:cNvPr id="8" name="SIM 87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84954" y="4176812"/>
            <a:ext cx="1882065" cy="1435220"/>
          </a:xfrm>
          <a:prstGeom prst="rect">
            <a:avLst/>
          </a:prstGeom>
        </p:spPr>
      </p:pic>
      <p:pic>
        <p:nvPicPr>
          <p:cNvPr id="9" name="SIM 91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77296" y="4176812"/>
            <a:ext cx="1882065" cy="1435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973" y="2196094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17.44 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3105" y="2221531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33.175 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054" y="2221531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63.688 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616" y="3938296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75.957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858" y="3967750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87.184 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6381" y="3967750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91.502 Hz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36157"/>
            <a:ext cx="7793038" cy="695325"/>
          </a:xfrm>
        </p:spPr>
        <p:txBody>
          <a:bodyPr/>
          <a:lstStyle/>
          <a:p>
            <a:r>
              <a:rPr lang="en-US" dirty="0"/>
              <a:t>Bode plot - application</a:t>
            </a:r>
          </a:p>
        </p:txBody>
      </p:sp>
    </p:spTree>
    <p:extLst>
      <p:ext uri="{BB962C8B-B14F-4D97-AF65-F5344CB8AC3E}">
        <p14:creationId xmlns:p14="http://schemas.microsoft.com/office/powerpoint/2010/main" val="2303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 - Proportional term – 0 order </a:t>
            </a:r>
            <a:r>
              <a:rPr lang="en-US" sz="3600" dirty="0" err="1"/>
              <a:t>tf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758604"/>
            <a:ext cx="107835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I - Integral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836712"/>
            <a:ext cx="9617263" cy="612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372200" y="213285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1923259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PI – Proportional Integral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213" y="908720"/>
            <a:ext cx="10529805" cy="59760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740352" y="2780928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262146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D – Derivative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59" y="921836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588224" y="2780928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11922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7793038" cy="695325"/>
          </a:xfrm>
        </p:spPr>
        <p:txBody>
          <a:bodyPr/>
          <a:lstStyle/>
          <a:p>
            <a:r>
              <a:rPr lang="en-US" dirty="0"/>
              <a:t>Why no ‘real’ lab exercises?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30081"/>
            <a:ext cx="3507854" cy="4677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00808"/>
            <a:ext cx="524407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Dead time/ delay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3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T1 –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</p:spTree>
    <p:extLst>
      <p:ext uri="{BB962C8B-B14F-4D97-AF65-F5344CB8AC3E}">
        <p14:creationId xmlns:p14="http://schemas.microsoft.com/office/powerpoint/2010/main" val="281143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T1 –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</p:spTree>
    <p:extLst>
      <p:ext uri="{BB962C8B-B14F-4D97-AF65-F5344CB8AC3E}">
        <p14:creationId xmlns:p14="http://schemas.microsoft.com/office/powerpoint/2010/main" val="3039986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PT1 – Proportional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</p:spTree>
    <p:extLst>
      <p:ext uri="{BB962C8B-B14F-4D97-AF65-F5344CB8AC3E}">
        <p14:creationId xmlns:p14="http://schemas.microsoft.com/office/powerpoint/2010/main" val="2676504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 as 2 T1 terms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966518"/>
            <a:ext cx="10346226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19169159">
            <a:off x="5299137" y="1335880"/>
            <a:ext cx="1973070" cy="106099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 rot="18677030">
            <a:off x="4172959" y="4102751"/>
            <a:ext cx="1559575" cy="1177229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  <p:sp>
        <p:nvSpPr>
          <p:cNvPr id="7" name="Right Brace 6"/>
          <p:cNvSpPr/>
          <p:nvPr/>
        </p:nvSpPr>
        <p:spPr>
          <a:xfrm rot="19169159">
            <a:off x="6514314" y="1902671"/>
            <a:ext cx="1973070" cy="203101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40 dB/D</a:t>
            </a:r>
          </a:p>
        </p:txBody>
      </p:sp>
      <p:sp>
        <p:nvSpPr>
          <p:cNvPr id="12" name="Right Brace 11"/>
          <p:cNvSpPr/>
          <p:nvPr/>
        </p:nvSpPr>
        <p:spPr>
          <a:xfrm rot="18677030">
            <a:off x="5528769" y="4452430"/>
            <a:ext cx="1559575" cy="123813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90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  <p:sp>
        <p:nvSpPr>
          <p:cNvPr id="13" name="Right Brace 12"/>
          <p:cNvSpPr/>
          <p:nvPr/>
        </p:nvSpPr>
        <p:spPr>
          <a:xfrm rot="18677030">
            <a:off x="6870020" y="4748000"/>
            <a:ext cx="1559575" cy="1177229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</p:spTree>
    <p:extLst>
      <p:ext uri="{BB962C8B-B14F-4D97-AF65-F5344CB8AC3E}">
        <p14:creationId xmlns:p14="http://schemas.microsoft.com/office/powerpoint/2010/main" val="38740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59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66834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445224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90 </a:t>
            </a:r>
            <a:r>
              <a:rPr lang="en-US" sz="1600" dirty="0" err="1"/>
              <a:t>deg</a:t>
            </a:r>
            <a:r>
              <a:rPr lang="en-US" sz="1600" dirty="0"/>
              <a:t>/D</a:t>
            </a:r>
          </a:p>
        </p:txBody>
      </p:sp>
    </p:spTree>
    <p:extLst>
      <p:ext uri="{BB962C8B-B14F-4D97-AF65-F5344CB8AC3E}">
        <p14:creationId xmlns:p14="http://schemas.microsoft.com/office/powerpoint/2010/main" val="1642509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zeta=0.1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53489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3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zeta=0.01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052736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3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Bode plot…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24" t="8486" r="1457" b="-157"/>
          <a:stretch/>
        </p:blipFill>
        <p:spPr>
          <a:xfrm>
            <a:off x="-180528" y="980728"/>
            <a:ext cx="10156993" cy="58772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51520" y="1340768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484784"/>
            <a:ext cx="237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gain (0rad/sec)</a:t>
            </a:r>
          </a:p>
        </p:txBody>
      </p:sp>
    </p:spTree>
    <p:extLst>
      <p:ext uri="{BB962C8B-B14F-4D97-AF65-F5344CB8AC3E}">
        <p14:creationId xmlns:p14="http://schemas.microsoft.com/office/powerpoint/2010/main" val="2536565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56" y="923105"/>
            <a:ext cx="9421392" cy="551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56" y="1052736"/>
            <a:ext cx="9222853" cy="5256584"/>
          </a:xfrm>
          <a:prstGeom prst="rect">
            <a:avLst/>
          </a:prstGeom>
        </p:spPr>
      </p:pic>
      <p:pic>
        <p:nvPicPr>
          <p:cNvPr id="8" name="Picture 7" descr="Afbeeldingsresultaat voor control loop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4" y="1556792"/>
            <a:ext cx="900100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Control example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68144" y="2132856"/>
                <a:ext cx="1146693" cy="901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132856"/>
                <a:ext cx="1146693" cy="9019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438560" y="5589240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262481" y="4725144"/>
            <a:ext cx="261847" cy="288032"/>
          </a:xfrm>
          <a:prstGeom prst="mathMultipl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393404" y="1772816"/>
            <a:ext cx="0" cy="3021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59016" y="15881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59832" y="2204864"/>
                <a:ext cx="1224136" cy="523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US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en-US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rPr>
                </a:br>
                <a:endParaRPr lang="en-US" sz="2800" b="0" dirty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204864"/>
                <a:ext cx="1224136" cy="5232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7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13" grpId="0" animBg="1"/>
      <p:bldP spid="13" grpId="1" animBg="1"/>
      <p:bldP spid="15" grpId="0" animBg="1"/>
      <p:bldP spid="15" grpId="1" animBg="1"/>
      <p:bldP spid="19" grpId="0"/>
      <p:bldP spid="19" grpId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7793038" cy="695325"/>
          </a:xfrm>
        </p:spPr>
        <p:txBody>
          <a:bodyPr/>
          <a:lstStyle/>
          <a:p>
            <a:r>
              <a:rPr lang="en-US" dirty="0"/>
              <a:t>What will </a:t>
            </a:r>
            <a:r>
              <a:rPr lang="en-US"/>
              <a:t>be instead?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575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000" dirty="0">
                <a:latin typeface="+mj-lt"/>
              </a:rPr>
              <a:t>Theoretical analysis </a:t>
            </a:r>
            <a:r>
              <a:rPr lang="hu-HU" sz="2000" b="1" dirty="0">
                <a:latin typeface="+mj-lt"/>
              </a:rPr>
              <a:t>and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000" dirty="0">
                <a:latin typeface="+mj-lt"/>
              </a:rPr>
              <a:t>mathematical derivation</a:t>
            </a:r>
            <a:endParaRPr lang="hu-HU" b="1" i="1" dirty="0">
              <a:latin typeface="Cambria Math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490"/>
          <a:stretch/>
        </p:blipFill>
        <p:spPr bwMode="auto">
          <a:xfrm>
            <a:off x="19724" y="2204864"/>
            <a:ext cx="4283967" cy="31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8"/>
          <a:stretch/>
        </p:blipFill>
        <p:spPr bwMode="auto">
          <a:xfrm>
            <a:off x="4872868" y="2195465"/>
            <a:ext cx="3947604" cy="296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dfwmarketingadvice.com/wp-content/uploads/2013/07/Stop-Figur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3601"/>
            <a:ext cx="3672408" cy="50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Control example in </a:t>
            </a:r>
            <a:r>
              <a:rPr lang="en-US" sz="3600" dirty="0" err="1"/>
              <a:t>Matlab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4BAB5-A628-45EB-83EB-F712D2BDBE6F}"/>
              </a:ext>
            </a:extLst>
          </p:cNvPr>
          <p:cNvSpPr/>
          <p:nvPr/>
        </p:nvSpPr>
        <p:spPr>
          <a:xfrm>
            <a:off x="107504" y="105720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close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H=1/(s-1);</a:t>
            </a:r>
          </a:p>
          <a:p>
            <a:r>
              <a:rPr lang="en-B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subplot(131); impulse(H)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subplot(132); step(H)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subplot(133); bode(H); grid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BE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PM=45 would be at w=1rad/sec; gain=-3.01 dB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K=sqrt(2);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%3 dB moving up, 3dB is sqrt(2) in real numbers, 10^(3.01/20) 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=K*H;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H_fb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=feedback(Hnew,1);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subplot(131); impulse(H_fb)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subplot(132); step(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H_fb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subplot(133); bode(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grid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bode(H)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8988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Analytical solution of the steady-state error</a:t>
            </a:r>
          </a:p>
        </p:txBody>
      </p:sp>
      <p:pic>
        <p:nvPicPr>
          <p:cNvPr id="3" name="Picture 2" descr="Afbeeldingsresultaat voor control loop">
            <a:extLst>
              <a:ext uri="{FF2B5EF4-FFF2-40B4-BE49-F238E27FC236}">
                <a16:creationId xmlns:a16="http://schemas.microsoft.com/office/drawing/2014/main" id="{C6FB2BDE-C49E-4935-B4CF-F1DC47BC5273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3240360" cy="12241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99DCA8-875B-430D-B65A-CAFD679C5969}"/>
                  </a:ext>
                </a:extLst>
              </p:cNvPr>
              <p:cNvSpPr/>
              <p:nvPr/>
            </p:nvSpPr>
            <p:spPr>
              <a:xfrm>
                <a:off x="36656" y="2420888"/>
                <a:ext cx="9070688" cy="3620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Final Value 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→0 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𝑠𝐹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1600" i="1" dirty="0"/>
                  <a:t>i.e. the time domain steady-state value equals the Fourier transform of the signal times s.</a:t>
                </a:r>
              </a:p>
              <a:p>
                <a:endParaRPr lang="en-US" sz="1600" i="1" dirty="0"/>
              </a:p>
              <a:p>
                <a:pPr marL="342900" indent="-342900">
                  <a:buAutoNum type="arabicPeriod"/>
                </a:pPr>
                <a:r>
                  <a:rPr lang="en-US" b="1" dirty="0"/>
                  <a:t>Calculate the </a:t>
                </a:r>
                <a:r>
                  <a:rPr lang="en-US" dirty="0"/>
                  <a:t>open</a:t>
                </a:r>
                <a:r>
                  <a:rPr lang="en-US" b="1" dirty="0"/>
                  <a:t> loop gain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𝑐𝑜𝑛𝑡𝑟𝑜𝑙𝑙𝑒𝑟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𝑠𝑒𝑛𝑠𝑜𝑟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r>
                  <a:rPr lang="en-US" b="1" dirty="0"/>
                  <a:t>Write down the error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Measurement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error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r>
                      <m:rPr>
                        <m:nor/>
                      </m:rPr>
                      <a:rPr lang="en-US" dirty="0"/>
                      <m:t>Reference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)−</m:t>
                    </m:r>
                    <m:r>
                      <m:rPr>
                        <m:nor/>
                      </m:rPr>
                      <a:rPr lang="en-US" dirty="0"/>
                      <m:t>Measured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here on: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Which leads to 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b="1" dirty="0"/>
                  <a:t>Replace R(s) wit the input signal, step input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b="1" dirty="0"/>
                  <a:t>Apply 1: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𝑠𝑡𝑎𝑡𝑖𝑐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𝑔𝑎𝑖𝑛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99DCA8-875B-430D-B65A-CAFD679C5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" y="2420888"/>
                <a:ext cx="9070688" cy="3620863"/>
              </a:xfrm>
              <a:prstGeom prst="rect">
                <a:avLst/>
              </a:prstGeom>
              <a:blipFill>
                <a:blip r:embed="rId3"/>
                <a:stretch>
                  <a:fillRect l="-538" t="-101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78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What will we learn?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3" y="813016"/>
            <a:ext cx="8704263" cy="4575175"/>
          </a:xfrm>
        </p:spPr>
        <p:txBody>
          <a:bodyPr/>
          <a:lstStyle/>
          <a:p>
            <a:r>
              <a:rPr lang="en-US" b="1" dirty="0"/>
              <a:t>Very basics </a:t>
            </a:r>
            <a:r>
              <a:rPr lang="en-US" dirty="0"/>
              <a:t>only:</a:t>
            </a:r>
          </a:p>
          <a:p>
            <a:pPr lvl="1"/>
            <a:r>
              <a:rPr lang="en-US" dirty="0"/>
              <a:t>Systems &lt;&gt; models </a:t>
            </a:r>
          </a:p>
          <a:p>
            <a:pPr lvl="1"/>
            <a:r>
              <a:rPr lang="en-US" dirty="0"/>
              <a:t>Excitation signals</a:t>
            </a:r>
          </a:p>
          <a:p>
            <a:pPr lvl="1"/>
            <a:r>
              <a:rPr lang="en-US" dirty="0"/>
              <a:t>Some of the most popular analysis techniques: </a:t>
            </a:r>
            <a:br>
              <a:rPr lang="en-US" dirty="0"/>
            </a:br>
            <a:r>
              <a:rPr lang="en-US" dirty="0"/>
              <a:t>Bode plot, step responses…</a:t>
            </a:r>
          </a:p>
          <a:p>
            <a:pPr lvl="1"/>
            <a:r>
              <a:rPr lang="en-US" dirty="0"/>
              <a:t>Open and closed loop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Tools</a:t>
            </a:r>
          </a:p>
          <a:p>
            <a:pPr lvl="1"/>
            <a:r>
              <a:rPr lang="nl-NL" dirty="0"/>
              <a:t>Whiteboard v0.0</a:t>
            </a:r>
          </a:p>
          <a:p>
            <a:pPr lvl="1"/>
            <a:r>
              <a:rPr lang="nl-NL" dirty="0"/>
              <a:t>Control engineering </a:t>
            </a:r>
            <a:r>
              <a:rPr lang="nl-NL" dirty="0" err="1"/>
              <a:t>toolbox</a:t>
            </a:r>
            <a:r>
              <a:rPr lang="nl-NL" dirty="0"/>
              <a:t> (MATLAB)</a:t>
            </a:r>
          </a:p>
          <a:p>
            <a:pPr lvl="1"/>
            <a:r>
              <a:rPr lang="nl-NL" dirty="0" err="1"/>
              <a:t>Simulink</a:t>
            </a:r>
            <a:r>
              <a:rPr lang="nl-NL" dirty="0"/>
              <a:t> </a:t>
            </a:r>
            <a:r>
              <a:rPr lang="nl-NL" dirty="0" err="1"/>
              <a:t>toolbox</a:t>
            </a:r>
            <a:r>
              <a:rPr lang="nl-NL" dirty="0"/>
              <a:t> (MATLAB)</a:t>
            </a:r>
            <a:endParaRPr lang="nl-BE" dirty="0"/>
          </a:p>
          <a:p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88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7263-581E-4F59-8AC3-95BB1131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Matlab</a:t>
            </a:r>
            <a:r>
              <a:rPr lang="en-GB" dirty="0"/>
              <a:t> vs </a:t>
            </a:r>
            <a:r>
              <a:rPr lang="en-GB" dirty="0" err="1"/>
              <a:t>Phython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B8D0-FEDA-41A9-8D24-E0578A2633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BE5B2"/>
              </a:clrFrom>
              <a:clrTo>
                <a:srgbClr val="ABE5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340768"/>
            <a:ext cx="2828206" cy="1436838"/>
          </a:xfrm>
          <a:prstGeom prst="rect">
            <a:avLst/>
          </a:prstGeom>
        </p:spPr>
      </p:pic>
      <p:pic>
        <p:nvPicPr>
          <p:cNvPr id="1026" name="Picture 2" descr="Afbeeldingsresultaat voor matlab vs python">
            <a:extLst>
              <a:ext uri="{FF2B5EF4-FFF2-40B4-BE49-F238E27FC236}">
                <a16:creationId xmlns:a16="http://schemas.microsoft.com/office/drawing/2014/main" id="{0B6CD817-8F53-4B2A-A5EF-367C94F8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03" y="2852936"/>
            <a:ext cx="5334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7D5D88-45E5-4B09-AA6D-4682444150F2}"/>
              </a:ext>
            </a:extLst>
          </p:cNvPr>
          <p:cNvGrpSpPr/>
          <p:nvPr/>
        </p:nvGrpSpPr>
        <p:grpSpPr>
          <a:xfrm>
            <a:off x="882228" y="4080395"/>
            <a:ext cx="3041700" cy="1372866"/>
            <a:chOff x="882228" y="4080395"/>
            <a:chExt cx="3041700" cy="13728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8DB0E8-E66F-4287-9F09-A2027A4C9BD4}"/>
                </a:ext>
              </a:extLst>
            </p:cNvPr>
            <p:cNvSpPr/>
            <p:nvPr/>
          </p:nvSpPr>
          <p:spPr>
            <a:xfrm>
              <a:off x="2483768" y="4080395"/>
              <a:ext cx="1440160" cy="21270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9B5358-BA3F-43CC-88D1-1649DDFDF16E}"/>
                </a:ext>
              </a:extLst>
            </p:cNvPr>
            <p:cNvSpPr/>
            <p:nvPr/>
          </p:nvSpPr>
          <p:spPr>
            <a:xfrm>
              <a:off x="2411760" y="4437112"/>
              <a:ext cx="1440160" cy="21270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67DDFD-AD83-4E9B-94D1-ED40DE676D5E}"/>
                </a:ext>
              </a:extLst>
            </p:cNvPr>
            <p:cNvSpPr/>
            <p:nvPr/>
          </p:nvSpPr>
          <p:spPr>
            <a:xfrm>
              <a:off x="882228" y="5013176"/>
              <a:ext cx="1745556" cy="44008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969329-8C81-42EF-9761-48ED58762E9C}"/>
                </a:ext>
              </a:extLst>
            </p:cNvPr>
            <p:cNvSpPr txBox="1"/>
            <p:nvPr/>
          </p:nvSpPr>
          <p:spPr>
            <a:xfrm>
              <a:off x="910647" y="509471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Control systems</a:t>
              </a:r>
              <a:endParaRPr lang="en-BE" sz="14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8112A0-EB35-4D23-9E8E-D48E3E54B8F1}"/>
              </a:ext>
            </a:extLst>
          </p:cNvPr>
          <p:cNvSpPr/>
          <p:nvPr/>
        </p:nvSpPr>
        <p:spPr>
          <a:xfrm>
            <a:off x="5796136" y="3583868"/>
            <a:ext cx="1440160" cy="20517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CF8DFE-0367-48BE-85E8-952CD6014B26}"/>
              </a:ext>
            </a:extLst>
          </p:cNvPr>
          <p:cNvSpPr/>
          <p:nvPr/>
        </p:nvSpPr>
        <p:spPr>
          <a:xfrm>
            <a:off x="5004048" y="5119395"/>
            <a:ext cx="1224136" cy="23693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60070-ECAB-4BFB-B211-29863D36240D}"/>
              </a:ext>
            </a:extLst>
          </p:cNvPr>
          <p:cNvSpPr txBox="1"/>
          <p:nvPr/>
        </p:nvSpPr>
        <p:spPr>
          <a:xfrm>
            <a:off x="5091693" y="5140884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Control systems</a:t>
            </a:r>
            <a:endParaRPr lang="en-BE" sz="800" b="1" dirty="0"/>
          </a:p>
        </p:txBody>
      </p:sp>
    </p:spTree>
    <p:extLst>
      <p:ext uri="{BB962C8B-B14F-4D97-AF65-F5344CB8AC3E}">
        <p14:creationId xmlns:p14="http://schemas.microsoft.com/office/powerpoint/2010/main" val="26577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About the exercises: </a:t>
            </a:r>
            <a:r>
              <a:rPr lang="nl-NL" sz="4000" dirty="0"/>
              <a:t>4 </a:t>
            </a:r>
            <a:r>
              <a:rPr lang="en-US" sz="4000" dirty="0"/>
              <a:t>sessions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08720"/>
            <a:ext cx="8704263" cy="4575175"/>
          </a:xfrm>
        </p:spPr>
        <p:txBody>
          <a:bodyPr/>
          <a:lstStyle/>
          <a:p>
            <a:r>
              <a:rPr lang="en-US" sz="2400" dirty="0"/>
              <a:t>1) Starting up: </a:t>
            </a:r>
            <a:r>
              <a:rPr lang="en-US" sz="2400" dirty="0" err="1"/>
              <a:t>Matlab</a:t>
            </a:r>
            <a:r>
              <a:rPr lang="en-US" sz="2400" dirty="0"/>
              <a:t>-control engineering toolbox</a:t>
            </a:r>
          </a:p>
          <a:p>
            <a:pPr lvl="1"/>
            <a:r>
              <a:rPr lang="en-US" sz="1600" dirty="0"/>
              <a:t>Report writing, can work in a group of 2-3</a:t>
            </a:r>
          </a:p>
          <a:p>
            <a:r>
              <a:rPr lang="en-US" sz="2400" dirty="0"/>
              <a:t>2) Control engineering toolbox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Paper based test for 5 points</a:t>
            </a:r>
          </a:p>
          <a:p>
            <a:pPr lvl="1"/>
            <a:r>
              <a:rPr lang="en-US" sz="1600" dirty="0"/>
              <a:t>Report writing to </a:t>
            </a:r>
            <a:r>
              <a:rPr lang="en-GB" sz="1600" u="sng" dirty="0"/>
              <a:t>regeltechniekwpo@gmail.com</a:t>
            </a:r>
            <a:r>
              <a:rPr lang="en-US" sz="1600" dirty="0"/>
              <a:t>, can work in a group of 2-3</a:t>
            </a:r>
            <a:endParaRPr lang="en-US" sz="1800" dirty="0"/>
          </a:p>
          <a:p>
            <a:r>
              <a:rPr lang="en-US" sz="2400" dirty="0"/>
              <a:t>3) More theoretical-control engineering toolbox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Paper based test for 5 points</a:t>
            </a:r>
          </a:p>
          <a:p>
            <a:pPr lvl="1"/>
            <a:r>
              <a:rPr lang="en-US" sz="1600" dirty="0"/>
              <a:t>Report writing to </a:t>
            </a:r>
            <a:r>
              <a:rPr lang="en-GB" sz="1600" u="sng" dirty="0"/>
              <a:t>regeltechniekwpo@gmail.com</a:t>
            </a:r>
            <a:r>
              <a:rPr lang="en-US" sz="1600" dirty="0"/>
              <a:t>, can work in a group of 2-3</a:t>
            </a:r>
          </a:p>
          <a:p>
            <a:r>
              <a:rPr lang="nl-NL" sz="2400" dirty="0"/>
              <a:t>4) </a:t>
            </a:r>
            <a:r>
              <a:rPr lang="en-GB" sz="2400" dirty="0"/>
              <a:t>Simulink toolbox</a:t>
            </a:r>
            <a:endParaRPr lang="nl-NL" sz="2400" dirty="0"/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Paper based test for 5 points</a:t>
            </a:r>
          </a:p>
          <a:p>
            <a:pPr lvl="1"/>
            <a:endParaRPr lang="nl-NL" sz="1600" dirty="0"/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nl-NL" sz="2400" dirty="0" err="1">
                <a:ea typeface="+mn-ea"/>
              </a:rPr>
              <a:t>Pratical</a:t>
            </a:r>
            <a:r>
              <a:rPr lang="nl-NL" sz="2400" dirty="0">
                <a:ea typeface="+mn-ea"/>
              </a:rPr>
              <a:t> test </a:t>
            </a:r>
            <a:r>
              <a:rPr lang="nl-NL" sz="1800" dirty="0" err="1">
                <a:ea typeface="+mn-ea"/>
              </a:rPr>
              <a:t>to</a:t>
            </a:r>
            <a:r>
              <a:rPr lang="nl-NL" sz="1800" dirty="0">
                <a:ea typeface="+mn-ea"/>
              </a:rPr>
              <a:t> </a:t>
            </a:r>
            <a:r>
              <a:rPr lang="nl-NL" sz="1800" dirty="0" err="1">
                <a:ea typeface="+mn-ea"/>
              </a:rPr>
              <a:t>be</a:t>
            </a:r>
            <a:r>
              <a:rPr lang="nl-NL" sz="1800" dirty="0">
                <a:ea typeface="+mn-ea"/>
              </a:rPr>
              <a:t> </a:t>
            </a:r>
            <a:r>
              <a:rPr lang="nl-NL" sz="1800" dirty="0" err="1">
                <a:ea typeface="+mn-ea"/>
              </a:rPr>
              <a:t>organized</a:t>
            </a:r>
            <a:r>
              <a:rPr lang="nl-NL" sz="1800" dirty="0">
                <a:ea typeface="+mn-ea"/>
              </a:rPr>
              <a:t> </a:t>
            </a:r>
          </a:p>
          <a:p>
            <a:pPr lvl="1"/>
            <a:r>
              <a:rPr lang="nl-NL" sz="1600" dirty="0" err="1">
                <a:solidFill>
                  <a:srgbClr val="FF0000"/>
                </a:solidFill>
              </a:rPr>
              <a:t>Simulink</a:t>
            </a:r>
            <a:r>
              <a:rPr lang="nl-NL" sz="1600" dirty="0">
                <a:solidFill>
                  <a:srgbClr val="FF0000"/>
                </a:solidFill>
              </a:rPr>
              <a:t> test </a:t>
            </a:r>
            <a:r>
              <a:rPr lang="nl-NL" sz="1600" dirty="0" err="1">
                <a:solidFill>
                  <a:srgbClr val="FF0000"/>
                </a:solidFill>
              </a:rPr>
              <a:t>for</a:t>
            </a:r>
            <a:r>
              <a:rPr lang="nl-NL" sz="1600" dirty="0">
                <a:solidFill>
                  <a:srgbClr val="FF0000"/>
                </a:solidFill>
              </a:rPr>
              <a:t> 5 points</a:t>
            </a:r>
          </a:p>
          <a:p>
            <a:pPr marL="457200" lvl="1" indent="0">
              <a:buNone/>
            </a:pPr>
            <a:endParaRPr lang="nl-NL" sz="1600" dirty="0"/>
          </a:p>
          <a:p>
            <a:pPr lvl="1" indent="-742950">
              <a:buNone/>
            </a:pPr>
            <a:r>
              <a:rPr lang="nl-NL" sz="1600" b="1" dirty="0">
                <a:solidFill>
                  <a:srgbClr val="FF0000"/>
                </a:solidFill>
              </a:rPr>
              <a:t>WPO is 30% of </a:t>
            </a:r>
            <a:r>
              <a:rPr lang="nl-NL" sz="1600" b="1" dirty="0" err="1">
                <a:solidFill>
                  <a:srgbClr val="FF0000"/>
                </a:solidFill>
              </a:rPr>
              <a:t>the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 err="1">
                <a:solidFill>
                  <a:srgbClr val="FF0000"/>
                </a:solidFill>
              </a:rPr>
              <a:t>total</a:t>
            </a:r>
            <a:r>
              <a:rPr lang="nl-NL" sz="1600" b="1" dirty="0">
                <a:solidFill>
                  <a:srgbClr val="FF0000"/>
                </a:solidFill>
              </a:rPr>
              <a:t>. </a:t>
            </a:r>
            <a:r>
              <a:rPr lang="nl-NL" sz="1600" b="1" dirty="0" err="1">
                <a:solidFill>
                  <a:srgbClr val="FF0000"/>
                </a:solidFill>
              </a:rPr>
              <a:t>You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 err="1">
                <a:solidFill>
                  <a:srgbClr val="FF0000"/>
                </a:solidFill>
              </a:rPr>
              <a:t>can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 err="1">
                <a:solidFill>
                  <a:srgbClr val="FF0000"/>
                </a:solidFill>
              </a:rPr>
              <a:t>carry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 err="1">
                <a:solidFill>
                  <a:srgbClr val="FF0000"/>
                </a:solidFill>
              </a:rPr>
              <a:t>your</a:t>
            </a:r>
            <a:r>
              <a:rPr lang="nl-NL" sz="1600" b="1" dirty="0">
                <a:solidFill>
                  <a:srgbClr val="FF0000"/>
                </a:solidFill>
              </a:rPr>
              <a:t> points </a:t>
            </a:r>
            <a:r>
              <a:rPr lang="nl-NL" sz="1600" b="1" dirty="0" err="1">
                <a:solidFill>
                  <a:srgbClr val="FF0000"/>
                </a:solidFill>
              </a:rPr>
              <a:t>if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 err="1">
                <a:solidFill>
                  <a:srgbClr val="FF0000"/>
                </a:solidFill>
              </a:rPr>
              <a:t>you</a:t>
            </a:r>
            <a:r>
              <a:rPr lang="nl-NL" sz="1600" b="1" dirty="0">
                <a:solidFill>
                  <a:srgbClr val="FF0000"/>
                </a:solidFill>
              </a:rPr>
              <a:t> have min. 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5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About myself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8955783" cy="4575175"/>
          </a:xfrm>
        </p:spPr>
        <p:txBody>
          <a:bodyPr/>
          <a:lstStyle/>
          <a:p>
            <a:r>
              <a:rPr lang="nl-BE" sz="2800" b="1" dirty="0"/>
              <a:t>BEng</a:t>
            </a:r>
            <a:r>
              <a:rPr lang="nl-BE" sz="2800" dirty="0"/>
              <a:t> in EE: </a:t>
            </a:r>
            <a:r>
              <a:rPr lang="nl-BE" sz="2800" dirty="0" err="1"/>
              <a:t>Instumentation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measurement</a:t>
            </a:r>
            <a:endParaRPr lang="nl-BE" sz="2800" dirty="0"/>
          </a:p>
          <a:p>
            <a:r>
              <a:rPr lang="nl-BE" sz="2800" dirty="0"/>
              <a:t>BSc in </a:t>
            </a:r>
            <a:r>
              <a:rPr lang="nl-BE" sz="2800" dirty="0" err="1"/>
              <a:t>technical</a:t>
            </a:r>
            <a:r>
              <a:rPr lang="nl-BE" sz="2800" dirty="0"/>
              <a:t> </a:t>
            </a:r>
            <a:r>
              <a:rPr lang="nl-BE" sz="2800" dirty="0" err="1"/>
              <a:t>informatics</a:t>
            </a:r>
            <a:endParaRPr lang="nl-BE" sz="2800" dirty="0"/>
          </a:p>
          <a:p>
            <a:r>
              <a:rPr lang="nl-BE" sz="2800" dirty="0" err="1"/>
              <a:t>Teacher’s</a:t>
            </a:r>
            <a:r>
              <a:rPr lang="nl-BE" sz="2800" dirty="0"/>
              <a:t> diploma</a:t>
            </a:r>
          </a:p>
          <a:p>
            <a:r>
              <a:rPr lang="nl-BE" sz="2800" b="1" dirty="0"/>
              <a:t>MSc</a:t>
            </a:r>
            <a:r>
              <a:rPr lang="nl-BE" sz="2800" dirty="0"/>
              <a:t> in </a:t>
            </a:r>
            <a:r>
              <a:rPr lang="nl-BE" sz="2800" dirty="0" err="1"/>
              <a:t>embedded</a:t>
            </a:r>
            <a:r>
              <a:rPr lang="nl-BE" sz="2800" dirty="0"/>
              <a:t> systems &amp; </a:t>
            </a:r>
            <a:r>
              <a:rPr lang="nl-BE" sz="2800" dirty="0" err="1"/>
              <a:t>applied</a:t>
            </a:r>
            <a:r>
              <a:rPr lang="nl-BE" sz="2800" dirty="0"/>
              <a:t> </a:t>
            </a:r>
            <a:r>
              <a:rPr lang="nl-BE" sz="2800" dirty="0" err="1"/>
              <a:t>informatics</a:t>
            </a:r>
            <a:endParaRPr lang="nl-BE" sz="2800" dirty="0"/>
          </a:p>
          <a:p>
            <a:r>
              <a:rPr lang="nl-BE" sz="2800" b="1" dirty="0"/>
              <a:t>PhD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b="1" dirty="0"/>
              <a:t>Dr. ir. </a:t>
            </a:r>
            <a:r>
              <a:rPr lang="nl-BE" sz="2800" dirty="0"/>
              <a:t>in (</a:t>
            </a:r>
            <a:r>
              <a:rPr lang="nl-BE" sz="2800" dirty="0" err="1"/>
              <a:t>electrical</a:t>
            </a:r>
            <a:r>
              <a:rPr lang="nl-BE" sz="2800" dirty="0"/>
              <a:t>) engineering</a:t>
            </a:r>
            <a:endParaRPr lang="nl-BE" dirty="0"/>
          </a:p>
          <a:p>
            <a:pPr lvl="1"/>
            <a:r>
              <a:rPr lang="nl-BE" sz="3200" u="sng" dirty="0"/>
              <a:t>Research area:</a:t>
            </a:r>
          </a:p>
          <a:p>
            <a:pPr lvl="2"/>
            <a:r>
              <a:rPr lang="nl-BE" sz="2800" dirty="0" err="1"/>
              <a:t>Nonlinear</a:t>
            </a:r>
            <a:r>
              <a:rPr lang="nl-BE" sz="2800" dirty="0"/>
              <a:t> systems</a:t>
            </a:r>
          </a:p>
          <a:p>
            <a:pPr lvl="2"/>
            <a:r>
              <a:rPr lang="nl-BE" sz="2800" dirty="0" err="1"/>
              <a:t>Vibration</a:t>
            </a:r>
            <a:r>
              <a:rPr lang="nl-BE" sz="2800" dirty="0"/>
              <a:t> analysis</a:t>
            </a:r>
          </a:p>
          <a:p>
            <a:pPr lvl="2"/>
            <a:r>
              <a:rPr lang="nl-BE" sz="2800" dirty="0"/>
              <a:t>Time-</a:t>
            </a:r>
            <a:r>
              <a:rPr lang="nl-BE" sz="2800" dirty="0" err="1"/>
              <a:t>varying</a:t>
            </a:r>
            <a:r>
              <a:rPr lang="nl-BE" sz="2800" dirty="0"/>
              <a:t> systems</a:t>
            </a:r>
          </a:p>
          <a:p>
            <a:pPr lvl="2"/>
            <a:r>
              <a:rPr lang="nl-BE" sz="2800" dirty="0" err="1"/>
              <a:t>Signal</a:t>
            </a:r>
            <a:r>
              <a:rPr lang="nl-BE" sz="2800" dirty="0"/>
              <a:t> 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0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3513155"/>
            <a:ext cx="5180353" cy="981378"/>
          </a:xfrm>
        </p:spPr>
        <p:txBody>
          <a:bodyPr>
            <a:noAutofit/>
          </a:bodyPr>
          <a:lstStyle/>
          <a:p>
            <a:r>
              <a:rPr lang="en-US" sz="2400" dirty="0"/>
              <a:t>Problem 1: 100+ FRFs</a:t>
            </a:r>
          </a:p>
          <a:p>
            <a:r>
              <a:rPr lang="en-US" sz="2400" dirty="0"/>
              <a:t>Problem 2: users are not experts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370328"/>
            <a:ext cx="5485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Goal:</a:t>
            </a:r>
          </a:p>
          <a:p>
            <a:pPr marL="0" indent="0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Tell the unexperienced users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1) if the system is linear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2)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it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safe to use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linear framework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3) gain in case of a nonlinear model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 err="1"/>
              <a:t>Vibarion</a:t>
            </a:r>
            <a:r>
              <a:rPr lang="en-US" sz="4000" dirty="0"/>
              <a:t> analysis - nonlinearities</a:t>
            </a:r>
            <a:endParaRPr lang="hu-HU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19D74-19D8-464C-B27A-5ACB0CA2E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407735" y="989355"/>
            <a:ext cx="4520630" cy="2445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DF8A7-04AA-4396-A849-969B2CF76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6570" r="6233"/>
          <a:stretch/>
        </p:blipFill>
        <p:spPr>
          <a:xfrm>
            <a:off x="5220072" y="989355"/>
            <a:ext cx="3562593" cy="2421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7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heme/theme1.xml><?xml version="1.0" encoding="utf-8"?>
<a:theme xmlns:a="http://schemas.openxmlformats.org/drawingml/2006/main" name="Színátmenet">
  <a:themeElements>
    <a:clrScheme name="Színátmenet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zínátme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ínátmen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29B96F70-7757-4628-825A-A426E8C5651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1366</Words>
  <Application>Microsoft Office PowerPoint</Application>
  <PresentationFormat>On-screen Show (4:3)</PresentationFormat>
  <Paragraphs>267</Paragraphs>
  <Slides>41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Arial Narrow</vt:lpstr>
      <vt:lpstr>Cambria Math</vt:lpstr>
      <vt:lpstr>Courier New</vt:lpstr>
      <vt:lpstr>Tahoma</vt:lpstr>
      <vt:lpstr>Times New Roman</vt:lpstr>
      <vt:lpstr>Wingdings</vt:lpstr>
      <vt:lpstr>Színátmenet</vt:lpstr>
      <vt:lpstr>Regeltechniek WPO –  Control engineering exercises</vt:lpstr>
      <vt:lpstr>In case of problems</vt:lpstr>
      <vt:lpstr>Why no ‘real’ lab exercises?</vt:lpstr>
      <vt:lpstr>What will be instead?</vt:lpstr>
      <vt:lpstr>What will we learn?</vt:lpstr>
      <vt:lpstr>Matlab vs Phython</vt:lpstr>
      <vt:lpstr>About the exercises: 4 sessions</vt:lpstr>
      <vt:lpstr>About myself</vt:lpstr>
      <vt:lpstr>Vibarion analysis - nonlinearities</vt:lpstr>
      <vt:lpstr>PowerPoint Presentation</vt:lpstr>
      <vt:lpstr>PowerPoint Presentation</vt:lpstr>
      <vt:lpstr>PowerPoint Presentation</vt:lpstr>
      <vt:lpstr>Excitation signals</vt:lpstr>
      <vt:lpstr>Models in general </vt:lpstr>
      <vt:lpstr>PowerPoint Presentation</vt:lpstr>
      <vt:lpstr>Differential equation example</vt:lpstr>
      <vt:lpstr>Connecting blocks - book</vt:lpstr>
      <vt:lpstr>Connecting blocks – not in the book</vt:lpstr>
      <vt:lpstr>Example</vt:lpstr>
      <vt:lpstr>Step response 1</vt:lpstr>
      <vt:lpstr>Step response 2</vt:lpstr>
      <vt:lpstr>Exercise</vt:lpstr>
      <vt:lpstr>Bode plot - application</vt:lpstr>
      <vt:lpstr>Bode plot - application</vt:lpstr>
      <vt:lpstr>Bode plot - application</vt:lpstr>
      <vt:lpstr>P - Proportional term – 0 order tf</vt:lpstr>
      <vt:lpstr>I - Integral term</vt:lpstr>
      <vt:lpstr>PI – Proportional Integral term</vt:lpstr>
      <vt:lpstr>D – Derivative term</vt:lpstr>
      <vt:lpstr>Dead time/ delay term</vt:lpstr>
      <vt:lpstr>T1 – 1st order term</vt:lpstr>
      <vt:lpstr>T1 – 1st order term</vt:lpstr>
      <vt:lpstr>PT1 – Proportional 1st order term</vt:lpstr>
      <vt:lpstr>T2 – 2nd  order term as 2 T1 terms</vt:lpstr>
      <vt:lpstr>T2 – 2nd  order term, zeta=1</vt:lpstr>
      <vt:lpstr>T2 – 2nd  order term, zeta=0.1</vt:lpstr>
      <vt:lpstr>T2 – 2nd  order term, zeta=0.01</vt:lpstr>
      <vt:lpstr>Bode plot…</vt:lpstr>
      <vt:lpstr>Control example</vt:lpstr>
      <vt:lpstr>Control example in Matlab</vt:lpstr>
      <vt:lpstr>Analytical solution of the steady-state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commodos</dc:creator>
  <cp:lastModifiedBy>Péter Zoltán CSURCSIA</cp:lastModifiedBy>
  <cp:revision>1696</cp:revision>
  <cp:lastPrinted>2017-01-10T12:20:35Z</cp:lastPrinted>
  <dcterms:created xsi:type="dcterms:W3CDTF">1601-01-01T00:00:00Z</dcterms:created>
  <dcterms:modified xsi:type="dcterms:W3CDTF">2020-02-19T11:06:03Z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