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2"/>
  </p:sldMasterIdLst>
  <p:notesMasterIdLst>
    <p:notesMasterId r:id="rId20"/>
  </p:notesMasterIdLst>
  <p:handoutMasterIdLst>
    <p:handoutMasterId r:id="rId21"/>
  </p:handoutMasterIdLst>
  <p:sldIdLst>
    <p:sldId id="635" r:id="rId3"/>
    <p:sldId id="636" r:id="rId4"/>
    <p:sldId id="638" r:id="rId5"/>
    <p:sldId id="643" r:id="rId6"/>
    <p:sldId id="642" r:id="rId7"/>
    <p:sldId id="644" r:id="rId8"/>
    <p:sldId id="639" r:id="rId9"/>
    <p:sldId id="641" r:id="rId10"/>
    <p:sldId id="588" r:id="rId11"/>
    <p:sldId id="645" r:id="rId12"/>
    <p:sldId id="664" r:id="rId13"/>
    <p:sldId id="646" r:id="rId14"/>
    <p:sldId id="648" r:id="rId15"/>
    <p:sldId id="650" r:id="rId16"/>
    <p:sldId id="651" r:id="rId17"/>
    <p:sldId id="652" r:id="rId18"/>
    <p:sldId id="654" r:id="rId1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9966"/>
    <a:srgbClr val="E4A184"/>
    <a:srgbClr val="83BBDF"/>
    <a:srgbClr val="3F83A5"/>
    <a:srgbClr val="003399"/>
    <a:srgbClr val="C6BAB0"/>
    <a:srgbClr val="740000"/>
    <a:srgbClr val="8000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1" autoAdjust="0"/>
    <p:restoredTop sz="94765" autoAdjust="0"/>
  </p:normalViewPr>
  <p:slideViewPr>
    <p:cSldViewPr>
      <p:cViewPr varScale="1">
        <p:scale>
          <a:sx n="83" d="100"/>
          <a:sy n="83" d="100"/>
        </p:scale>
        <p:origin x="1205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0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éter Zoltán CSURCSIA" userId="42803de8-94d6-4df2-aafd-a219216126c3" providerId="ADAL" clId="{ACBDFE5C-78C7-4C81-9A8E-D471E67640D6}"/>
    <pc:docChg chg="delSld">
      <pc:chgData name="Péter Zoltán CSURCSIA" userId="42803de8-94d6-4df2-aafd-a219216126c3" providerId="ADAL" clId="{ACBDFE5C-78C7-4C81-9A8E-D471E67640D6}" dt="2022-01-12T15:00:32.174" v="0" actId="47"/>
      <pc:docMkLst>
        <pc:docMk/>
      </pc:docMkLst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983835452" sldId="492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128758471" sldId="519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146175264" sldId="520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854099186" sldId="521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141100914" sldId="522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462888268" sldId="527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7876249" sldId="529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768608122" sldId="530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670994091" sldId="532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951339436" sldId="534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010384036" sldId="535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469114177" sldId="537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142641782" sldId="539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353933748" sldId="540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1775155317" sldId="541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982065076" sldId="542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519612168" sldId="543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1152395591" sldId="544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1845940574" sldId="545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4212231725" sldId="546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770548211" sldId="547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872093887" sldId="548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157582452" sldId="549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979268195" sldId="550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852538145" sldId="551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640907167" sldId="552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361788729" sldId="553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327650670" sldId="556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365649983" sldId="557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353864609" sldId="559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30341422" sldId="561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395857476" sldId="566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339352877" sldId="567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1742816007" sldId="568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348001514" sldId="570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588399943" sldId="575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1810176623" sldId="576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1894380685" sldId="577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4250412782" sldId="579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553687559" sldId="587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695184912" sldId="590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4002896542" sldId="591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843202140" sldId="592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4091827140" sldId="593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465533769" sldId="594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579201707" sldId="595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70204317" sldId="596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703209940" sldId="597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1091951847" sldId="598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526232594" sldId="599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406334661" sldId="600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972944167" sldId="601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558115388" sldId="602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716025116" sldId="603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132865793" sldId="604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1472624141" sldId="605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736580590" sldId="610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1601132976" sldId="611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974672832" sldId="612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589947694" sldId="613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6829979" sldId="614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1086624894" sldId="615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853560132" sldId="616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342613834" sldId="618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565534140" sldId="619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1348158941" sldId="621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1230776404" sldId="622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812832918" sldId="623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133504719" sldId="624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433043798" sldId="625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4098268016" sldId="626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615879788" sldId="627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725098616" sldId="628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319999787" sldId="629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164220092" sldId="630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390199341" sldId="631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446791302" sldId="632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415618452" sldId="655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460946530" sldId="656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112725882" sldId="657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514627959" sldId="658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1298432175" sldId="659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884745140" sldId="660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536250506" sldId="662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2104769385" sldId="663"/>
        </pc:sldMkLst>
      </pc:sldChg>
      <pc:sldChg chg="del">
        <pc:chgData name="Péter Zoltán CSURCSIA" userId="42803de8-94d6-4df2-aafd-a219216126c3" providerId="ADAL" clId="{ACBDFE5C-78C7-4C81-9A8E-D471E67640D6}" dt="2022-01-12T15:00:32.174" v="0" actId="47"/>
        <pc:sldMkLst>
          <pc:docMk/>
          <pc:sldMk cId="3032040024" sldId="66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449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7" y="1"/>
            <a:ext cx="2945448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0BA61A1A-ABAB-4CD2-BB81-6271728C02CB}" type="datetime1">
              <a:rPr lang="hu-HU"/>
              <a:pPr>
                <a:defRPr/>
              </a:pPr>
              <a:t>2022. 01. 12.</a:t>
            </a:fld>
            <a:endParaRPr lang="hu-HU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470"/>
            <a:ext cx="294544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7" y="9430470"/>
            <a:ext cx="2945448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DB2A32A-5147-4050-8967-30E61EC02AD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644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449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7" y="1"/>
            <a:ext cx="2945448" cy="496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D7EFDFB-AC1B-4EE8-8559-B063CCDD7F0E}" type="datetime1">
              <a:rPr lang="hu-HU"/>
              <a:pPr>
                <a:defRPr/>
              </a:pPr>
              <a:t>2022. 01. 12.</a:t>
            </a:fld>
            <a:endParaRPr lang="hu-HU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778" y="4714427"/>
            <a:ext cx="4984122" cy="4467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0470"/>
            <a:ext cx="2945449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7" y="9430470"/>
            <a:ext cx="2945448" cy="496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53F98E1-98BD-42E7-81B2-4B7E4F24060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133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342900" indent="-3429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42900" indent="1143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342900" indent="5715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indent="10287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342900" indent="14859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customXml" Target="../../customXml/item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ChangeArrowheads="1"/>
          </p:cNvSpPr>
          <p:nvPr userDrawn="1"/>
        </p:nvSpPr>
        <p:spPr bwMode="auto">
          <a:xfrm>
            <a:off x="0" y="6525344"/>
            <a:ext cx="9144000" cy="332656"/>
          </a:xfrm>
          <a:prstGeom prst="rect">
            <a:avLst/>
          </a:prstGeom>
          <a:solidFill>
            <a:srgbClr val="66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59404" name="Rectangle 12"/>
          <p:cNvSpPr>
            <a:spLocks noGrp="1" noChangeArrowheads="1"/>
          </p:cNvSpPr>
          <p:nvPr userDrawn="1"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59405" name="Rectangle 13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17" name="Rectangle 16"/>
          <p:cNvSpPr>
            <a:spLocks noGrp="1" noChangeArrowheads="1"/>
          </p:cNvSpPr>
          <p:nvPr userDrawn="1">
            <p:ph type="sldNum" sz="quarter" idx="11"/>
          </p:nvPr>
        </p:nvSpPr>
        <p:spPr>
          <a:xfrm>
            <a:off x="7992696" y="6526605"/>
            <a:ext cx="1143000" cy="428625"/>
          </a:xfrm>
        </p:spPr>
        <p:txBody>
          <a:bodyPr/>
          <a:lstStyle>
            <a:lvl1pPr algn="r">
              <a:defRPr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C17FC7-91E6-4E55-BCC7-AC88DA5F80C0}" type="slidenum">
              <a:rPr lang="hu-HU" smtClean="0"/>
              <a:pPr>
                <a:defRPr/>
              </a:pPr>
              <a:t>‹#›</a:t>
            </a:fld>
            <a:r>
              <a:rPr lang="hu-HU" dirty="0"/>
              <a:t>/20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51032AF-4FEE-45C2-9C66-8705DD7BFC84}" type="slidenum">
              <a:rPr lang="hu-HU" smtClean="0"/>
              <a:pPr>
                <a:defRPr/>
              </a:pPr>
              <a:t>‹#›</a:t>
            </a:fld>
            <a:r>
              <a:rPr lang="hu-HU" dirty="0"/>
              <a:t>/20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ee Content" type="titleOnly">
  <p:cSld name="F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dtTitle 1 Id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0"/>
            <a:ext cx="9144000" cy="1440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626400" tIns="432000" rIns="2124000" bIns="234000" numCol="1" anchor="t" anchorCtr="0" compatLnSpc="1">
            <a:prstTxWarp prst="textNoShape">
              <a:avLst/>
            </a:prstTxWarp>
          </a:bodyPr>
          <a:lstStyle>
            <a:lvl1pPr marL="0" marR="0" indent="0" algn="l" defTabSz="68543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de-DE"/>
            </a:lvl1pPr>
          </a:lstStyle>
          <a:p>
            <a:pPr marL="0" marR="0" lvl="0" indent="0" algn="l" defTabSz="68543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kumimoji="0" lang="en-US" sz="1499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5" name="Group 33"/>
          <p:cNvGrpSpPr>
            <a:grpSpLocks noChangeAspect="1"/>
          </p:cNvGrpSpPr>
          <p:nvPr userDrawn="1"/>
        </p:nvGrpSpPr>
        <p:grpSpPr bwMode="auto">
          <a:xfrm>
            <a:off x="7162642" y="323850"/>
            <a:ext cx="1618407" cy="914400"/>
            <a:chOff x="6019" y="204"/>
            <a:chExt cx="1360" cy="576"/>
          </a:xfrm>
        </p:grpSpPr>
        <p:sp>
          <p:nvSpPr>
            <p:cNvPr id="6" name="AutoShape 32"/>
            <p:cNvSpPr>
              <a:spLocks noChangeAspect="1" noChangeArrowheads="1" noTextEdit="1"/>
            </p:cNvSpPr>
            <p:nvPr userDrawn="1"/>
          </p:nvSpPr>
          <p:spPr bwMode="auto">
            <a:xfrm>
              <a:off x="6019" y="204"/>
              <a:ext cx="1360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7" name="Rectangle 34"/>
            <p:cNvSpPr>
              <a:spLocks noChangeArrowheads="1"/>
            </p:cNvSpPr>
            <p:nvPr userDrawn="1"/>
          </p:nvSpPr>
          <p:spPr bwMode="auto">
            <a:xfrm>
              <a:off x="6019" y="204"/>
              <a:ext cx="1360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8" name="Freeform 35"/>
            <p:cNvSpPr>
              <a:spLocks/>
            </p:cNvSpPr>
            <p:nvPr userDrawn="1"/>
          </p:nvSpPr>
          <p:spPr bwMode="auto">
            <a:xfrm>
              <a:off x="6765" y="562"/>
              <a:ext cx="98" cy="156"/>
            </a:xfrm>
            <a:custGeom>
              <a:avLst/>
              <a:gdLst>
                <a:gd name="T0" fmla="*/ 705 w 1179"/>
                <a:gd name="T1" fmla="*/ 998 h 1866"/>
                <a:gd name="T2" fmla="*/ 588 w 1179"/>
                <a:gd name="T3" fmla="*/ 1280 h 1866"/>
                <a:gd name="T4" fmla="*/ 458 w 1179"/>
                <a:gd name="T5" fmla="*/ 1547 h 1866"/>
                <a:gd name="T6" fmla="*/ 277 w 1179"/>
                <a:gd name="T7" fmla="*/ 1824 h 1866"/>
                <a:gd name="T8" fmla="*/ 270 w 1179"/>
                <a:gd name="T9" fmla="*/ 1854 h 1866"/>
                <a:gd name="T10" fmla="*/ 295 w 1179"/>
                <a:gd name="T11" fmla="*/ 1866 h 1866"/>
                <a:gd name="T12" fmla="*/ 363 w 1179"/>
                <a:gd name="T13" fmla="*/ 1834 h 1866"/>
                <a:gd name="T14" fmla="*/ 442 w 1179"/>
                <a:gd name="T15" fmla="*/ 1757 h 1866"/>
                <a:gd name="T16" fmla="*/ 627 w 1179"/>
                <a:gd name="T17" fmla="*/ 1494 h 1866"/>
                <a:gd name="T18" fmla="*/ 832 w 1179"/>
                <a:gd name="T19" fmla="*/ 1110 h 1866"/>
                <a:gd name="T20" fmla="*/ 972 w 1179"/>
                <a:gd name="T21" fmla="*/ 852 h 1866"/>
                <a:gd name="T22" fmla="*/ 1080 w 1179"/>
                <a:gd name="T23" fmla="*/ 704 h 1866"/>
                <a:gd name="T24" fmla="*/ 1172 w 1179"/>
                <a:gd name="T25" fmla="*/ 601 h 1866"/>
                <a:gd name="T26" fmla="*/ 1178 w 1179"/>
                <a:gd name="T27" fmla="*/ 575 h 1866"/>
                <a:gd name="T28" fmla="*/ 1137 w 1179"/>
                <a:gd name="T29" fmla="*/ 537 h 1866"/>
                <a:gd name="T30" fmla="*/ 1056 w 1179"/>
                <a:gd name="T31" fmla="*/ 517 h 1866"/>
                <a:gd name="T32" fmla="*/ 1012 w 1179"/>
                <a:gd name="T33" fmla="*/ 528 h 1866"/>
                <a:gd name="T34" fmla="*/ 948 w 1179"/>
                <a:gd name="T35" fmla="*/ 593 h 1866"/>
                <a:gd name="T36" fmla="*/ 778 w 1179"/>
                <a:gd name="T37" fmla="*/ 756 h 1866"/>
                <a:gd name="T38" fmla="*/ 713 w 1179"/>
                <a:gd name="T39" fmla="*/ 790 h 1866"/>
                <a:gd name="T40" fmla="*/ 676 w 1179"/>
                <a:gd name="T41" fmla="*/ 779 h 1866"/>
                <a:gd name="T42" fmla="*/ 653 w 1179"/>
                <a:gd name="T43" fmla="*/ 730 h 1866"/>
                <a:gd name="T44" fmla="*/ 655 w 1179"/>
                <a:gd name="T45" fmla="*/ 622 h 1866"/>
                <a:gd name="T46" fmla="*/ 650 w 1179"/>
                <a:gd name="T47" fmla="*/ 579 h 1866"/>
                <a:gd name="T48" fmla="*/ 622 w 1179"/>
                <a:gd name="T49" fmla="*/ 552 h 1866"/>
                <a:gd name="T50" fmla="*/ 493 w 1179"/>
                <a:gd name="T51" fmla="*/ 530 h 1866"/>
                <a:gd name="T52" fmla="*/ 272 w 1179"/>
                <a:gd name="T53" fmla="*/ 517 h 1866"/>
                <a:gd name="T54" fmla="*/ 340 w 1179"/>
                <a:gd name="T55" fmla="*/ 248 h 1866"/>
                <a:gd name="T56" fmla="*/ 393 w 1179"/>
                <a:gd name="T57" fmla="*/ 122 h 1866"/>
                <a:gd name="T58" fmla="*/ 426 w 1179"/>
                <a:gd name="T59" fmla="*/ 45 h 1866"/>
                <a:gd name="T60" fmla="*/ 397 w 1179"/>
                <a:gd name="T61" fmla="*/ 16 h 1866"/>
                <a:gd name="T62" fmla="*/ 333 w 1179"/>
                <a:gd name="T63" fmla="*/ 0 h 1866"/>
                <a:gd name="T64" fmla="*/ 279 w 1179"/>
                <a:gd name="T65" fmla="*/ 11 h 1866"/>
                <a:gd name="T66" fmla="*/ 240 w 1179"/>
                <a:gd name="T67" fmla="*/ 61 h 1866"/>
                <a:gd name="T68" fmla="*/ 150 w 1179"/>
                <a:gd name="T69" fmla="*/ 340 h 1866"/>
                <a:gd name="T70" fmla="*/ 89 w 1179"/>
                <a:gd name="T71" fmla="*/ 509 h 1866"/>
                <a:gd name="T72" fmla="*/ 11 w 1179"/>
                <a:gd name="T73" fmla="*/ 514 h 1866"/>
                <a:gd name="T74" fmla="*/ 0 w 1179"/>
                <a:gd name="T75" fmla="*/ 531 h 1866"/>
                <a:gd name="T76" fmla="*/ 25 w 1179"/>
                <a:gd name="T77" fmla="*/ 588 h 1866"/>
                <a:gd name="T78" fmla="*/ 69 w 1179"/>
                <a:gd name="T79" fmla="*/ 627 h 1866"/>
                <a:gd name="T80" fmla="*/ 100 w 1179"/>
                <a:gd name="T81" fmla="*/ 669 h 1866"/>
                <a:gd name="T82" fmla="*/ 102 w 1179"/>
                <a:gd name="T83" fmla="*/ 825 h 1866"/>
                <a:gd name="T84" fmla="*/ 141 w 1179"/>
                <a:gd name="T85" fmla="*/ 948 h 1866"/>
                <a:gd name="T86" fmla="*/ 220 w 1179"/>
                <a:gd name="T87" fmla="*/ 1011 h 1866"/>
                <a:gd name="T88" fmla="*/ 273 w 1179"/>
                <a:gd name="T89" fmla="*/ 1012 h 1866"/>
                <a:gd name="T90" fmla="*/ 282 w 1179"/>
                <a:gd name="T91" fmla="*/ 989 h 1866"/>
                <a:gd name="T92" fmla="*/ 251 w 1179"/>
                <a:gd name="T93" fmla="*/ 888 h 1866"/>
                <a:gd name="T94" fmla="*/ 244 w 1179"/>
                <a:gd name="T95" fmla="*/ 748 h 1866"/>
                <a:gd name="T96" fmla="*/ 282 w 1179"/>
                <a:gd name="T97" fmla="*/ 625 h 1866"/>
                <a:gd name="T98" fmla="*/ 428 w 1179"/>
                <a:gd name="T99" fmla="*/ 608 h 1866"/>
                <a:gd name="T100" fmla="*/ 477 w 1179"/>
                <a:gd name="T101" fmla="*/ 617 h 1866"/>
                <a:gd name="T102" fmla="*/ 483 w 1179"/>
                <a:gd name="T103" fmla="*/ 645 h 1866"/>
                <a:gd name="T104" fmla="*/ 495 w 1179"/>
                <a:gd name="T105" fmla="*/ 741 h 1866"/>
                <a:gd name="T106" fmla="*/ 539 w 1179"/>
                <a:gd name="T107" fmla="*/ 816 h 1866"/>
                <a:gd name="T108" fmla="*/ 600 w 1179"/>
                <a:gd name="T109" fmla="*/ 858 h 1866"/>
                <a:gd name="T110" fmla="*/ 682 w 1179"/>
                <a:gd name="T111" fmla="*/ 882 h 1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179" h="1866">
                  <a:moveTo>
                    <a:pt x="756" y="885"/>
                  </a:moveTo>
                  <a:lnTo>
                    <a:pt x="752" y="893"/>
                  </a:lnTo>
                  <a:lnTo>
                    <a:pt x="741" y="919"/>
                  </a:lnTo>
                  <a:lnTo>
                    <a:pt x="729" y="944"/>
                  </a:lnTo>
                  <a:lnTo>
                    <a:pt x="718" y="971"/>
                  </a:lnTo>
                  <a:lnTo>
                    <a:pt x="705" y="998"/>
                  </a:lnTo>
                  <a:lnTo>
                    <a:pt x="694" y="1026"/>
                  </a:lnTo>
                  <a:lnTo>
                    <a:pt x="682" y="1054"/>
                  </a:lnTo>
                  <a:lnTo>
                    <a:pt x="671" y="1083"/>
                  </a:lnTo>
                  <a:lnTo>
                    <a:pt x="659" y="1112"/>
                  </a:lnTo>
                  <a:lnTo>
                    <a:pt x="624" y="1194"/>
                  </a:lnTo>
                  <a:lnTo>
                    <a:pt x="588" y="1280"/>
                  </a:lnTo>
                  <a:lnTo>
                    <a:pt x="569" y="1324"/>
                  </a:lnTo>
                  <a:lnTo>
                    <a:pt x="548" y="1368"/>
                  </a:lnTo>
                  <a:lnTo>
                    <a:pt x="527" y="1412"/>
                  </a:lnTo>
                  <a:lnTo>
                    <a:pt x="506" y="1457"/>
                  </a:lnTo>
                  <a:lnTo>
                    <a:pt x="482" y="1501"/>
                  </a:lnTo>
                  <a:lnTo>
                    <a:pt x="458" y="1547"/>
                  </a:lnTo>
                  <a:lnTo>
                    <a:pt x="432" y="1593"/>
                  </a:lnTo>
                  <a:lnTo>
                    <a:pt x="405" y="1639"/>
                  </a:lnTo>
                  <a:lnTo>
                    <a:pt x="375" y="1685"/>
                  </a:lnTo>
                  <a:lnTo>
                    <a:pt x="344" y="1731"/>
                  </a:lnTo>
                  <a:lnTo>
                    <a:pt x="312" y="1778"/>
                  </a:lnTo>
                  <a:lnTo>
                    <a:pt x="277" y="1824"/>
                  </a:lnTo>
                  <a:lnTo>
                    <a:pt x="272" y="1832"/>
                  </a:lnTo>
                  <a:lnTo>
                    <a:pt x="269" y="1840"/>
                  </a:lnTo>
                  <a:lnTo>
                    <a:pt x="269" y="1844"/>
                  </a:lnTo>
                  <a:lnTo>
                    <a:pt x="268" y="1847"/>
                  </a:lnTo>
                  <a:lnTo>
                    <a:pt x="269" y="1851"/>
                  </a:lnTo>
                  <a:lnTo>
                    <a:pt x="270" y="1854"/>
                  </a:lnTo>
                  <a:lnTo>
                    <a:pt x="272" y="1857"/>
                  </a:lnTo>
                  <a:lnTo>
                    <a:pt x="274" y="1859"/>
                  </a:lnTo>
                  <a:lnTo>
                    <a:pt x="276" y="1861"/>
                  </a:lnTo>
                  <a:lnTo>
                    <a:pt x="279" y="1863"/>
                  </a:lnTo>
                  <a:lnTo>
                    <a:pt x="287" y="1865"/>
                  </a:lnTo>
                  <a:lnTo>
                    <a:pt x="295" y="1866"/>
                  </a:lnTo>
                  <a:lnTo>
                    <a:pt x="306" y="1865"/>
                  </a:lnTo>
                  <a:lnTo>
                    <a:pt x="317" y="1862"/>
                  </a:lnTo>
                  <a:lnTo>
                    <a:pt x="327" y="1858"/>
                  </a:lnTo>
                  <a:lnTo>
                    <a:pt x="338" y="1852"/>
                  </a:lnTo>
                  <a:lnTo>
                    <a:pt x="350" y="1843"/>
                  </a:lnTo>
                  <a:lnTo>
                    <a:pt x="363" y="1834"/>
                  </a:lnTo>
                  <a:lnTo>
                    <a:pt x="375" y="1824"/>
                  </a:lnTo>
                  <a:lnTo>
                    <a:pt x="388" y="1813"/>
                  </a:lnTo>
                  <a:lnTo>
                    <a:pt x="401" y="1801"/>
                  </a:lnTo>
                  <a:lnTo>
                    <a:pt x="415" y="1786"/>
                  </a:lnTo>
                  <a:lnTo>
                    <a:pt x="429" y="1772"/>
                  </a:lnTo>
                  <a:lnTo>
                    <a:pt x="442" y="1757"/>
                  </a:lnTo>
                  <a:lnTo>
                    <a:pt x="471" y="1722"/>
                  </a:lnTo>
                  <a:lnTo>
                    <a:pt x="500" y="1684"/>
                  </a:lnTo>
                  <a:lnTo>
                    <a:pt x="531" y="1642"/>
                  </a:lnTo>
                  <a:lnTo>
                    <a:pt x="563" y="1596"/>
                  </a:lnTo>
                  <a:lnTo>
                    <a:pt x="594" y="1547"/>
                  </a:lnTo>
                  <a:lnTo>
                    <a:pt x="627" y="1494"/>
                  </a:lnTo>
                  <a:lnTo>
                    <a:pt x="661" y="1438"/>
                  </a:lnTo>
                  <a:lnTo>
                    <a:pt x="694" y="1379"/>
                  </a:lnTo>
                  <a:lnTo>
                    <a:pt x="728" y="1317"/>
                  </a:lnTo>
                  <a:lnTo>
                    <a:pt x="763" y="1250"/>
                  </a:lnTo>
                  <a:lnTo>
                    <a:pt x="797" y="1181"/>
                  </a:lnTo>
                  <a:lnTo>
                    <a:pt x="832" y="1110"/>
                  </a:lnTo>
                  <a:lnTo>
                    <a:pt x="858" y="1056"/>
                  </a:lnTo>
                  <a:lnTo>
                    <a:pt x="883" y="1008"/>
                  </a:lnTo>
                  <a:lnTo>
                    <a:pt x="906" y="964"/>
                  </a:lnTo>
                  <a:lnTo>
                    <a:pt x="930" y="923"/>
                  </a:lnTo>
                  <a:lnTo>
                    <a:pt x="951" y="886"/>
                  </a:lnTo>
                  <a:lnTo>
                    <a:pt x="972" y="852"/>
                  </a:lnTo>
                  <a:lnTo>
                    <a:pt x="992" y="822"/>
                  </a:lnTo>
                  <a:lnTo>
                    <a:pt x="1010" y="793"/>
                  </a:lnTo>
                  <a:lnTo>
                    <a:pt x="1029" y="768"/>
                  </a:lnTo>
                  <a:lnTo>
                    <a:pt x="1047" y="745"/>
                  </a:lnTo>
                  <a:lnTo>
                    <a:pt x="1063" y="724"/>
                  </a:lnTo>
                  <a:lnTo>
                    <a:pt x="1080" y="704"/>
                  </a:lnTo>
                  <a:lnTo>
                    <a:pt x="1110" y="670"/>
                  </a:lnTo>
                  <a:lnTo>
                    <a:pt x="1139" y="639"/>
                  </a:lnTo>
                  <a:lnTo>
                    <a:pt x="1152" y="625"/>
                  </a:lnTo>
                  <a:lnTo>
                    <a:pt x="1164" y="610"/>
                  </a:lnTo>
                  <a:lnTo>
                    <a:pt x="1169" y="606"/>
                  </a:lnTo>
                  <a:lnTo>
                    <a:pt x="1172" y="601"/>
                  </a:lnTo>
                  <a:lnTo>
                    <a:pt x="1175" y="597"/>
                  </a:lnTo>
                  <a:lnTo>
                    <a:pt x="1177" y="592"/>
                  </a:lnTo>
                  <a:lnTo>
                    <a:pt x="1178" y="588"/>
                  </a:lnTo>
                  <a:lnTo>
                    <a:pt x="1179" y="584"/>
                  </a:lnTo>
                  <a:lnTo>
                    <a:pt x="1179" y="580"/>
                  </a:lnTo>
                  <a:lnTo>
                    <a:pt x="1178" y="575"/>
                  </a:lnTo>
                  <a:lnTo>
                    <a:pt x="1175" y="569"/>
                  </a:lnTo>
                  <a:lnTo>
                    <a:pt x="1171" y="561"/>
                  </a:lnTo>
                  <a:lnTo>
                    <a:pt x="1164" y="555"/>
                  </a:lnTo>
                  <a:lnTo>
                    <a:pt x="1157" y="549"/>
                  </a:lnTo>
                  <a:lnTo>
                    <a:pt x="1148" y="543"/>
                  </a:lnTo>
                  <a:lnTo>
                    <a:pt x="1137" y="537"/>
                  </a:lnTo>
                  <a:lnTo>
                    <a:pt x="1125" y="532"/>
                  </a:lnTo>
                  <a:lnTo>
                    <a:pt x="1111" y="527"/>
                  </a:lnTo>
                  <a:lnTo>
                    <a:pt x="1092" y="521"/>
                  </a:lnTo>
                  <a:lnTo>
                    <a:pt x="1074" y="518"/>
                  </a:lnTo>
                  <a:lnTo>
                    <a:pt x="1065" y="517"/>
                  </a:lnTo>
                  <a:lnTo>
                    <a:pt x="1056" y="517"/>
                  </a:lnTo>
                  <a:lnTo>
                    <a:pt x="1049" y="517"/>
                  </a:lnTo>
                  <a:lnTo>
                    <a:pt x="1041" y="518"/>
                  </a:lnTo>
                  <a:lnTo>
                    <a:pt x="1034" y="520"/>
                  </a:lnTo>
                  <a:lnTo>
                    <a:pt x="1027" y="522"/>
                  </a:lnTo>
                  <a:lnTo>
                    <a:pt x="1020" y="525"/>
                  </a:lnTo>
                  <a:lnTo>
                    <a:pt x="1012" y="528"/>
                  </a:lnTo>
                  <a:lnTo>
                    <a:pt x="1006" y="532"/>
                  </a:lnTo>
                  <a:lnTo>
                    <a:pt x="1000" y="537"/>
                  </a:lnTo>
                  <a:lnTo>
                    <a:pt x="994" y="542"/>
                  </a:lnTo>
                  <a:lnTo>
                    <a:pt x="989" y="548"/>
                  </a:lnTo>
                  <a:lnTo>
                    <a:pt x="985" y="551"/>
                  </a:lnTo>
                  <a:lnTo>
                    <a:pt x="948" y="593"/>
                  </a:lnTo>
                  <a:lnTo>
                    <a:pt x="909" y="635"/>
                  </a:lnTo>
                  <a:lnTo>
                    <a:pt x="870" y="675"/>
                  </a:lnTo>
                  <a:lnTo>
                    <a:pt x="832" y="711"/>
                  </a:lnTo>
                  <a:lnTo>
                    <a:pt x="813" y="728"/>
                  </a:lnTo>
                  <a:lnTo>
                    <a:pt x="795" y="743"/>
                  </a:lnTo>
                  <a:lnTo>
                    <a:pt x="778" y="756"/>
                  </a:lnTo>
                  <a:lnTo>
                    <a:pt x="762" y="769"/>
                  </a:lnTo>
                  <a:lnTo>
                    <a:pt x="746" y="778"/>
                  </a:lnTo>
                  <a:lnTo>
                    <a:pt x="732" y="784"/>
                  </a:lnTo>
                  <a:lnTo>
                    <a:pt x="725" y="787"/>
                  </a:lnTo>
                  <a:lnTo>
                    <a:pt x="719" y="789"/>
                  </a:lnTo>
                  <a:lnTo>
                    <a:pt x="713" y="790"/>
                  </a:lnTo>
                  <a:lnTo>
                    <a:pt x="707" y="790"/>
                  </a:lnTo>
                  <a:lnTo>
                    <a:pt x="697" y="789"/>
                  </a:lnTo>
                  <a:lnTo>
                    <a:pt x="688" y="786"/>
                  </a:lnTo>
                  <a:lnTo>
                    <a:pt x="684" y="784"/>
                  </a:lnTo>
                  <a:lnTo>
                    <a:pt x="680" y="782"/>
                  </a:lnTo>
                  <a:lnTo>
                    <a:pt x="676" y="779"/>
                  </a:lnTo>
                  <a:lnTo>
                    <a:pt x="673" y="776"/>
                  </a:lnTo>
                  <a:lnTo>
                    <a:pt x="668" y="770"/>
                  </a:lnTo>
                  <a:lnTo>
                    <a:pt x="664" y="762"/>
                  </a:lnTo>
                  <a:lnTo>
                    <a:pt x="661" y="755"/>
                  </a:lnTo>
                  <a:lnTo>
                    <a:pt x="657" y="747"/>
                  </a:lnTo>
                  <a:lnTo>
                    <a:pt x="653" y="730"/>
                  </a:lnTo>
                  <a:lnTo>
                    <a:pt x="651" y="711"/>
                  </a:lnTo>
                  <a:lnTo>
                    <a:pt x="651" y="692"/>
                  </a:lnTo>
                  <a:lnTo>
                    <a:pt x="651" y="672"/>
                  </a:lnTo>
                  <a:lnTo>
                    <a:pt x="653" y="652"/>
                  </a:lnTo>
                  <a:lnTo>
                    <a:pt x="654" y="634"/>
                  </a:lnTo>
                  <a:lnTo>
                    <a:pt x="655" y="622"/>
                  </a:lnTo>
                  <a:lnTo>
                    <a:pt x="656" y="611"/>
                  </a:lnTo>
                  <a:lnTo>
                    <a:pt x="656" y="604"/>
                  </a:lnTo>
                  <a:lnTo>
                    <a:pt x="655" y="597"/>
                  </a:lnTo>
                  <a:lnTo>
                    <a:pt x="654" y="591"/>
                  </a:lnTo>
                  <a:lnTo>
                    <a:pt x="652" y="585"/>
                  </a:lnTo>
                  <a:lnTo>
                    <a:pt x="650" y="579"/>
                  </a:lnTo>
                  <a:lnTo>
                    <a:pt x="647" y="574"/>
                  </a:lnTo>
                  <a:lnTo>
                    <a:pt x="644" y="569"/>
                  </a:lnTo>
                  <a:lnTo>
                    <a:pt x="639" y="564"/>
                  </a:lnTo>
                  <a:lnTo>
                    <a:pt x="634" y="560"/>
                  </a:lnTo>
                  <a:lnTo>
                    <a:pt x="629" y="556"/>
                  </a:lnTo>
                  <a:lnTo>
                    <a:pt x="622" y="552"/>
                  </a:lnTo>
                  <a:lnTo>
                    <a:pt x="615" y="549"/>
                  </a:lnTo>
                  <a:lnTo>
                    <a:pt x="598" y="544"/>
                  </a:lnTo>
                  <a:lnTo>
                    <a:pt x="578" y="539"/>
                  </a:lnTo>
                  <a:lnTo>
                    <a:pt x="558" y="537"/>
                  </a:lnTo>
                  <a:lnTo>
                    <a:pt x="529" y="533"/>
                  </a:lnTo>
                  <a:lnTo>
                    <a:pt x="493" y="530"/>
                  </a:lnTo>
                  <a:lnTo>
                    <a:pt x="453" y="527"/>
                  </a:lnTo>
                  <a:lnTo>
                    <a:pt x="411" y="525"/>
                  </a:lnTo>
                  <a:lnTo>
                    <a:pt x="366" y="522"/>
                  </a:lnTo>
                  <a:lnTo>
                    <a:pt x="322" y="520"/>
                  </a:lnTo>
                  <a:lnTo>
                    <a:pt x="279" y="517"/>
                  </a:lnTo>
                  <a:lnTo>
                    <a:pt x="272" y="517"/>
                  </a:lnTo>
                  <a:lnTo>
                    <a:pt x="273" y="510"/>
                  </a:lnTo>
                  <a:lnTo>
                    <a:pt x="286" y="448"/>
                  </a:lnTo>
                  <a:lnTo>
                    <a:pt x="300" y="387"/>
                  </a:lnTo>
                  <a:lnTo>
                    <a:pt x="316" y="329"/>
                  </a:lnTo>
                  <a:lnTo>
                    <a:pt x="332" y="274"/>
                  </a:lnTo>
                  <a:lnTo>
                    <a:pt x="340" y="248"/>
                  </a:lnTo>
                  <a:lnTo>
                    <a:pt x="349" y="223"/>
                  </a:lnTo>
                  <a:lnTo>
                    <a:pt x="358" y="199"/>
                  </a:lnTo>
                  <a:lnTo>
                    <a:pt x="367" y="178"/>
                  </a:lnTo>
                  <a:lnTo>
                    <a:pt x="376" y="157"/>
                  </a:lnTo>
                  <a:lnTo>
                    <a:pt x="384" y="138"/>
                  </a:lnTo>
                  <a:lnTo>
                    <a:pt x="393" y="122"/>
                  </a:lnTo>
                  <a:lnTo>
                    <a:pt x="401" y="106"/>
                  </a:lnTo>
                  <a:lnTo>
                    <a:pt x="413" y="86"/>
                  </a:lnTo>
                  <a:lnTo>
                    <a:pt x="422" y="67"/>
                  </a:lnTo>
                  <a:lnTo>
                    <a:pt x="425" y="59"/>
                  </a:lnTo>
                  <a:lnTo>
                    <a:pt x="426" y="52"/>
                  </a:lnTo>
                  <a:lnTo>
                    <a:pt x="426" y="45"/>
                  </a:lnTo>
                  <a:lnTo>
                    <a:pt x="424" y="39"/>
                  </a:lnTo>
                  <a:lnTo>
                    <a:pt x="422" y="34"/>
                  </a:lnTo>
                  <a:lnTo>
                    <a:pt x="418" y="30"/>
                  </a:lnTo>
                  <a:lnTo>
                    <a:pt x="413" y="25"/>
                  </a:lnTo>
                  <a:lnTo>
                    <a:pt x="406" y="20"/>
                  </a:lnTo>
                  <a:lnTo>
                    <a:pt x="397" y="16"/>
                  </a:lnTo>
                  <a:lnTo>
                    <a:pt x="387" y="13"/>
                  </a:lnTo>
                  <a:lnTo>
                    <a:pt x="376" y="9"/>
                  </a:lnTo>
                  <a:lnTo>
                    <a:pt x="364" y="6"/>
                  </a:lnTo>
                  <a:lnTo>
                    <a:pt x="353" y="3"/>
                  </a:lnTo>
                  <a:lnTo>
                    <a:pt x="342" y="1"/>
                  </a:lnTo>
                  <a:lnTo>
                    <a:pt x="333" y="0"/>
                  </a:lnTo>
                  <a:lnTo>
                    <a:pt x="323" y="0"/>
                  </a:lnTo>
                  <a:lnTo>
                    <a:pt x="313" y="1"/>
                  </a:lnTo>
                  <a:lnTo>
                    <a:pt x="304" y="2"/>
                  </a:lnTo>
                  <a:lnTo>
                    <a:pt x="294" y="4"/>
                  </a:lnTo>
                  <a:lnTo>
                    <a:pt x="286" y="7"/>
                  </a:lnTo>
                  <a:lnTo>
                    <a:pt x="279" y="11"/>
                  </a:lnTo>
                  <a:lnTo>
                    <a:pt x="273" y="15"/>
                  </a:lnTo>
                  <a:lnTo>
                    <a:pt x="267" y="20"/>
                  </a:lnTo>
                  <a:lnTo>
                    <a:pt x="262" y="26"/>
                  </a:lnTo>
                  <a:lnTo>
                    <a:pt x="253" y="37"/>
                  </a:lnTo>
                  <a:lnTo>
                    <a:pt x="245" y="49"/>
                  </a:lnTo>
                  <a:lnTo>
                    <a:pt x="240" y="61"/>
                  </a:lnTo>
                  <a:lnTo>
                    <a:pt x="235" y="73"/>
                  </a:lnTo>
                  <a:lnTo>
                    <a:pt x="216" y="124"/>
                  </a:lnTo>
                  <a:lnTo>
                    <a:pt x="197" y="177"/>
                  </a:lnTo>
                  <a:lnTo>
                    <a:pt x="180" y="230"/>
                  </a:lnTo>
                  <a:lnTo>
                    <a:pt x="164" y="285"/>
                  </a:lnTo>
                  <a:lnTo>
                    <a:pt x="150" y="340"/>
                  </a:lnTo>
                  <a:lnTo>
                    <a:pt x="137" y="395"/>
                  </a:lnTo>
                  <a:lnTo>
                    <a:pt x="126" y="450"/>
                  </a:lnTo>
                  <a:lnTo>
                    <a:pt x="117" y="505"/>
                  </a:lnTo>
                  <a:lnTo>
                    <a:pt x="116" y="510"/>
                  </a:lnTo>
                  <a:lnTo>
                    <a:pt x="111" y="510"/>
                  </a:lnTo>
                  <a:lnTo>
                    <a:pt x="89" y="509"/>
                  </a:lnTo>
                  <a:lnTo>
                    <a:pt x="71" y="509"/>
                  </a:lnTo>
                  <a:lnTo>
                    <a:pt x="54" y="509"/>
                  </a:lnTo>
                  <a:lnTo>
                    <a:pt x="39" y="509"/>
                  </a:lnTo>
                  <a:lnTo>
                    <a:pt x="26" y="510"/>
                  </a:lnTo>
                  <a:lnTo>
                    <a:pt x="16" y="512"/>
                  </a:lnTo>
                  <a:lnTo>
                    <a:pt x="11" y="514"/>
                  </a:lnTo>
                  <a:lnTo>
                    <a:pt x="8" y="517"/>
                  </a:lnTo>
                  <a:lnTo>
                    <a:pt x="5" y="519"/>
                  </a:lnTo>
                  <a:lnTo>
                    <a:pt x="3" y="522"/>
                  </a:lnTo>
                  <a:lnTo>
                    <a:pt x="2" y="524"/>
                  </a:lnTo>
                  <a:lnTo>
                    <a:pt x="1" y="528"/>
                  </a:lnTo>
                  <a:lnTo>
                    <a:pt x="0" y="531"/>
                  </a:lnTo>
                  <a:lnTo>
                    <a:pt x="0" y="535"/>
                  </a:lnTo>
                  <a:lnTo>
                    <a:pt x="2" y="545"/>
                  </a:lnTo>
                  <a:lnTo>
                    <a:pt x="6" y="555"/>
                  </a:lnTo>
                  <a:lnTo>
                    <a:pt x="11" y="566"/>
                  </a:lnTo>
                  <a:lnTo>
                    <a:pt x="17" y="577"/>
                  </a:lnTo>
                  <a:lnTo>
                    <a:pt x="25" y="588"/>
                  </a:lnTo>
                  <a:lnTo>
                    <a:pt x="34" y="600"/>
                  </a:lnTo>
                  <a:lnTo>
                    <a:pt x="40" y="606"/>
                  </a:lnTo>
                  <a:lnTo>
                    <a:pt x="47" y="611"/>
                  </a:lnTo>
                  <a:lnTo>
                    <a:pt x="54" y="618"/>
                  </a:lnTo>
                  <a:lnTo>
                    <a:pt x="61" y="623"/>
                  </a:lnTo>
                  <a:lnTo>
                    <a:pt x="69" y="627"/>
                  </a:lnTo>
                  <a:lnTo>
                    <a:pt x="77" y="631"/>
                  </a:lnTo>
                  <a:lnTo>
                    <a:pt x="86" y="635"/>
                  </a:lnTo>
                  <a:lnTo>
                    <a:pt x="96" y="638"/>
                  </a:lnTo>
                  <a:lnTo>
                    <a:pt x="102" y="640"/>
                  </a:lnTo>
                  <a:lnTo>
                    <a:pt x="101" y="644"/>
                  </a:lnTo>
                  <a:lnTo>
                    <a:pt x="100" y="669"/>
                  </a:lnTo>
                  <a:lnTo>
                    <a:pt x="99" y="693"/>
                  </a:lnTo>
                  <a:lnTo>
                    <a:pt x="98" y="718"/>
                  </a:lnTo>
                  <a:lnTo>
                    <a:pt x="98" y="741"/>
                  </a:lnTo>
                  <a:lnTo>
                    <a:pt x="98" y="771"/>
                  </a:lnTo>
                  <a:lnTo>
                    <a:pt x="99" y="798"/>
                  </a:lnTo>
                  <a:lnTo>
                    <a:pt x="102" y="825"/>
                  </a:lnTo>
                  <a:lnTo>
                    <a:pt x="106" y="849"/>
                  </a:lnTo>
                  <a:lnTo>
                    <a:pt x="110" y="873"/>
                  </a:lnTo>
                  <a:lnTo>
                    <a:pt x="116" y="894"/>
                  </a:lnTo>
                  <a:lnTo>
                    <a:pt x="123" y="914"/>
                  </a:lnTo>
                  <a:lnTo>
                    <a:pt x="131" y="932"/>
                  </a:lnTo>
                  <a:lnTo>
                    <a:pt x="141" y="948"/>
                  </a:lnTo>
                  <a:lnTo>
                    <a:pt x="152" y="963"/>
                  </a:lnTo>
                  <a:lnTo>
                    <a:pt x="163" y="976"/>
                  </a:lnTo>
                  <a:lnTo>
                    <a:pt x="176" y="987"/>
                  </a:lnTo>
                  <a:lnTo>
                    <a:pt x="189" y="997"/>
                  </a:lnTo>
                  <a:lnTo>
                    <a:pt x="204" y="1004"/>
                  </a:lnTo>
                  <a:lnTo>
                    <a:pt x="220" y="1011"/>
                  </a:lnTo>
                  <a:lnTo>
                    <a:pt x="236" y="1016"/>
                  </a:lnTo>
                  <a:lnTo>
                    <a:pt x="242" y="1017"/>
                  </a:lnTo>
                  <a:lnTo>
                    <a:pt x="248" y="1017"/>
                  </a:lnTo>
                  <a:lnTo>
                    <a:pt x="259" y="1016"/>
                  </a:lnTo>
                  <a:lnTo>
                    <a:pt x="268" y="1014"/>
                  </a:lnTo>
                  <a:lnTo>
                    <a:pt x="273" y="1012"/>
                  </a:lnTo>
                  <a:lnTo>
                    <a:pt x="277" y="1010"/>
                  </a:lnTo>
                  <a:lnTo>
                    <a:pt x="280" y="1007"/>
                  </a:lnTo>
                  <a:lnTo>
                    <a:pt x="282" y="1004"/>
                  </a:lnTo>
                  <a:lnTo>
                    <a:pt x="284" y="999"/>
                  </a:lnTo>
                  <a:lnTo>
                    <a:pt x="284" y="994"/>
                  </a:lnTo>
                  <a:lnTo>
                    <a:pt x="282" y="989"/>
                  </a:lnTo>
                  <a:lnTo>
                    <a:pt x="279" y="982"/>
                  </a:lnTo>
                  <a:lnTo>
                    <a:pt x="271" y="966"/>
                  </a:lnTo>
                  <a:lnTo>
                    <a:pt x="265" y="948"/>
                  </a:lnTo>
                  <a:lnTo>
                    <a:pt x="259" y="929"/>
                  </a:lnTo>
                  <a:lnTo>
                    <a:pt x="254" y="909"/>
                  </a:lnTo>
                  <a:lnTo>
                    <a:pt x="251" y="888"/>
                  </a:lnTo>
                  <a:lnTo>
                    <a:pt x="247" y="866"/>
                  </a:lnTo>
                  <a:lnTo>
                    <a:pt x="245" y="843"/>
                  </a:lnTo>
                  <a:lnTo>
                    <a:pt x="244" y="820"/>
                  </a:lnTo>
                  <a:lnTo>
                    <a:pt x="243" y="796"/>
                  </a:lnTo>
                  <a:lnTo>
                    <a:pt x="243" y="773"/>
                  </a:lnTo>
                  <a:lnTo>
                    <a:pt x="244" y="748"/>
                  </a:lnTo>
                  <a:lnTo>
                    <a:pt x="245" y="725"/>
                  </a:lnTo>
                  <a:lnTo>
                    <a:pt x="249" y="678"/>
                  </a:lnTo>
                  <a:lnTo>
                    <a:pt x="254" y="633"/>
                  </a:lnTo>
                  <a:lnTo>
                    <a:pt x="255" y="629"/>
                  </a:lnTo>
                  <a:lnTo>
                    <a:pt x="259" y="628"/>
                  </a:lnTo>
                  <a:lnTo>
                    <a:pt x="282" y="625"/>
                  </a:lnTo>
                  <a:lnTo>
                    <a:pt x="307" y="622"/>
                  </a:lnTo>
                  <a:lnTo>
                    <a:pt x="332" y="618"/>
                  </a:lnTo>
                  <a:lnTo>
                    <a:pt x="357" y="615"/>
                  </a:lnTo>
                  <a:lnTo>
                    <a:pt x="381" y="612"/>
                  </a:lnTo>
                  <a:lnTo>
                    <a:pt x="406" y="610"/>
                  </a:lnTo>
                  <a:lnTo>
                    <a:pt x="428" y="608"/>
                  </a:lnTo>
                  <a:lnTo>
                    <a:pt x="448" y="607"/>
                  </a:lnTo>
                  <a:lnTo>
                    <a:pt x="450" y="607"/>
                  </a:lnTo>
                  <a:lnTo>
                    <a:pt x="459" y="608"/>
                  </a:lnTo>
                  <a:lnTo>
                    <a:pt x="466" y="610"/>
                  </a:lnTo>
                  <a:lnTo>
                    <a:pt x="472" y="612"/>
                  </a:lnTo>
                  <a:lnTo>
                    <a:pt x="477" y="617"/>
                  </a:lnTo>
                  <a:lnTo>
                    <a:pt x="479" y="620"/>
                  </a:lnTo>
                  <a:lnTo>
                    <a:pt x="481" y="623"/>
                  </a:lnTo>
                  <a:lnTo>
                    <a:pt x="482" y="626"/>
                  </a:lnTo>
                  <a:lnTo>
                    <a:pt x="483" y="630"/>
                  </a:lnTo>
                  <a:lnTo>
                    <a:pt x="483" y="637"/>
                  </a:lnTo>
                  <a:lnTo>
                    <a:pt x="483" y="645"/>
                  </a:lnTo>
                  <a:lnTo>
                    <a:pt x="483" y="657"/>
                  </a:lnTo>
                  <a:lnTo>
                    <a:pt x="483" y="674"/>
                  </a:lnTo>
                  <a:lnTo>
                    <a:pt x="485" y="693"/>
                  </a:lnTo>
                  <a:lnTo>
                    <a:pt x="489" y="717"/>
                  </a:lnTo>
                  <a:lnTo>
                    <a:pt x="492" y="728"/>
                  </a:lnTo>
                  <a:lnTo>
                    <a:pt x="495" y="741"/>
                  </a:lnTo>
                  <a:lnTo>
                    <a:pt x="500" y="753"/>
                  </a:lnTo>
                  <a:lnTo>
                    <a:pt x="506" y="766"/>
                  </a:lnTo>
                  <a:lnTo>
                    <a:pt x="513" y="779"/>
                  </a:lnTo>
                  <a:lnTo>
                    <a:pt x="520" y="791"/>
                  </a:lnTo>
                  <a:lnTo>
                    <a:pt x="529" y="803"/>
                  </a:lnTo>
                  <a:lnTo>
                    <a:pt x="539" y="816"/>
                  </a:lnTo>
                  <a:lnTo>
                    <a:pt x="548" y="824"/>
                  </a:lnTo>
                  <a:lnTo>
                    <a:pt x="558" y="832"/>
                  </a:lnTo>
                  <a:lnTo>
                    <a:pt x="568" y="840"/>
                  </a:lnTo>
                  <a:lnTo>
                    <a:pt x="578" y="846"/>
                  </a:lnTo>
                  <a:lnTo>
                    <a:pt x="589" y="853"/>
                  </a:lnTo>
                  <a:lnTo>
                    <a:pt x="600" y="858"/>
                  </a:lnTo>
                  <a:lnTo>
                    <a:pt x="613" y="865"/>
                  </a:lnTo>
                  <a:lnTo>
                    <a:pt x="626" y="869"/>
                  </a:lnTo>
                  <a:lnTo>
                    <a:pt x="639" y="873"/>
                  </a:lnTo>
                  <a:lnTo>
                    <a:pt x="652" y="877"/>
                  </a:lnTo>
                  <a:lnTo>
                    <a:pt x="668" y="879"/>
                  </a:lnTo>
                  <a:lnTo>
                    <a:pt x="682" y="882"/>
                  </a:lnTo>
                  <a:lnTo>
                    <a:pt x="697" y="883"/>
                  </a:lnTo>
                  <a:lnTo>
                    <a:pt x="714" y="884"/>
                  </a:lnTo>
                  <a:lnTo>
                    <a:pt x="730" y="885"/>
                  </a:lnTo>
                  <a:lnTo>
                    <a:pt x="747" y="885"/>
                  </a:lnTo>
                  <a:lnTo>
                    <a:pt x="756" y="8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9" name="Freeform 36"/>
            <p:cNvSpPr>
              <a:spLocks/>
            </p:cNvSpPr>
            <p:nvPr userDrawn="1"/>
          </p:nvSpPr>
          <p:spPr bwMode="auto">
            <a:xfrm>
              <a:off x="6460" y="648"/>
              <a:ext cx="42" cy="70"/>
            </a:xfrm>
            <a:custGeom>
              <a:avLst/>
              <a:gdLst>
                <a:gd name="T0" fmla="*/ 395 w 504"/>
                <a:gd name="T1" fmla="*/ 126 h 840"/>
                <a:gd name="T2" fmla="*/ 353 w 504"/>
                <a:gd name="T3" fmla="*/ 165 h 840"/>
                <a:gd name="T4" fmla="*/ 314 w 504"/>
                <a:gd name="T5" fmla="*/ 203 h 840"/>
                <a:gd name="T6" fmla="*/ 279 w 504"/>
                <a:gd name="T7" fmla="*/ 243 h 840"/>
                <a:gd name="T8" fmla="*/ 248 w 504"/>
                <a:gd name="T9" fmla="*/ 283 h 840"/>
                <a:gd name="T10" fmla="*/ 219 w 504"/>
                <a:gd name="T11" fmla="*/ 323 h 840"/>
                <a:gd name="T12" fmla="*/ 195 w 504"/>
                <a:gd name="T13" fmla="*/ 365 h 840"/>
                <a:gd name="T14" fmla="*/ 174 w 504"/>
                <a:gd name="T15" fmla="*/ 407 h 840"/>
                <a:gd name="T16" fmla="*/ 156 w 504"/>
                <a:gd name="T17" fmla="*/ 451 h 840"/>
                <a:gd name="T18" fmla="*/ 135 w 504"/>
                <a:gd name="T19" fmla="*/ 514 h 840"/>
                <a:gd name="T20" fmla="*/ 122 w 504"/>
                <a:gd name="T21" fmla="*/ 567 h 840"/>
                <a:gd name="T22" fmla="*/ 115 w 504"/>
                <a:gd name="T23" fmla="*/ 613 h 840"/>
                <a:gd name="T24" fmla="*/ 114 w 504"/>
                <a:gd name="T25" fmla="*/ 650 h 840"/>
                <a:gd name="T26" fmla="*/ 116 w 504"/>
                <a:gd name="T27" fmla="*/ 681 h 840"/>
                <a:gd name="T28" fmla="*/ 121 w 504"/>
                <a:gd name="T29" fmla="*/ 704 h 840"/>
                <a:gd name="T30" fmla="*/ 127 w 504"/>
                <a:gd name="T31" fmla="*/ 723 h 840"/>
                <a:gd name="T32" fmla="*/ 135 w 504"/>
                <a:gd name="T33" fmla="*/ 736 h 840"/>
                <a:gd name="T34" fmla="*/ 146 w 504"/>
                <a:gd name="T35" fmla="*/ 748 h 840"/>
                <a:gd name="T36" fmla="*/ 159 w 504"/>
                <a:gd name="T37" fmla="*/ 757 h 840"/>
                <a:gd name="T38" fmla="*/ 173 w 504"/>
                <a:gd name="T39" fmla="*/ 762 h 840"/>
                <a:gd name="T40" fmla="*/ 188 w 504"/>
                <a:gd name="T41" fmla="*/ 764 h 840"/>
                <a:gd name="T42" fmla="*/ 208 w 504"/>
                <a:gd name="T43" fmla="*/ 840 h 840"/>
                <a:gd name="T44" fmla="*/ 182 w 504"/>
                <a:gd name="T45" fmla="*/ 839 h 840"/>
                <a:gd name="T46" fmla="*/ 159 w 504"/>
                <a:gd name="T47" fmla="*/ 835 h 840"/>
                <a:gd name="T48" fmla="*/ 136 w 504"/>
                <a:gd name="T49" fmla="*/ 829 h 840"/>
                <a:gd name="T50" fmla="*/ 115 w 504"/>
                <a:gd name="T51" fmla="*/ 821 h 840"/>
                <a:gd name="T52" fmla="*/ 96 w 504"/>
                <a:gd name="T53" fmla="*/ 809 h 840"/>
                <a:gd name="T54" fmla="*/ 77 w 504"/>
                <a:gd name="T55" fmla="*/ 795 h 840"/>
                <a:gd name="T56" fmla="*/ 61 w 504"/>
                <a:gd name="T57" fmla="*/ 780 h 840"/>
                <a:gd name="T58" fmla="*/ 47 w 504"/>
                <a:gd name="T59" fmla="*/ 761 h 840"/>
                <a:gd name="T60" fmla="*/ 28 w 504"/>
                <a:gd name="T61" fmla="*/ 731 h 840"/>
                <a:gd name="T62" fmla="*/ 14 w 504"/>
                <a:gd name="T63" fmla="*/ 696 h 840"/>
                <a:gd name="T64" fmla="*/ 5 w 504"/>
                <a:gd name="T65" fmla="*/ 658 h 840"/>
                <a:gd name="T66" fmla="*/ 1 w 504"/>
                <a:gd name="T67" fmla="*/ 618 h 840"/>
                <a:gd name="T68" fmla="*/ 1 w 504"/>
                <a:gd name="T69" fmla="*/ 576 h 840"/>
                <a:gd name="T70" fmla="*/ 5 w 504"/>
                <a:gd name="T71" fmla="*/ 532 h 840"/>
                <a:gd name="T72" fmla="*/ 14 w 504"/>
                <a:gd name="T73" fmla="*/ 486 h 840"/>
                <a:gd name="T74" fmla="*/ 27 w 504"/>
                <a:gd name="T75" fmla="*/ 439 h 840"/>
                <a:gd name="T76" fmla="*/ 51 w 504"/>
                <a:gd name="T77" fmla="*/ 380 h 840"/>
                <a:gd name="T78" fmla="*/ 81 w 504"/>
                <a:gd name="T79" fmla="*/ 321 h 840"/>
                <a:gd name="T80" fmla="*/ 118 w 504"/>
                <a:gd name="T81" fmla="*/ 264 h 840"/>
                <a:gd name="T82" fmla="*/ 162 w 504"/>
                <a:gd name="T83" fmla="*/ 209 h 840"/>
                <a:gd name="T84" fmla="*/ 212 w 504"/>
                <a:gd name="T85" fmla="*/ 156 h 840"/>
                <a:gd name="T86" fmla="*/ 269 w 504"/>
                <a:gd name="T87" fmla="*/ 103 h 840"/>
                <a:gd name="T88" fmla="*/ 332 w 504"/>
                <a:gd name="T89" fmla="*/ 52 h 840"/>
                <a:gd name="T90" fmla="*/ 403 w 504"/>
                <a:gd name="T91" fmla="*/ 2 h 840"/>
                <a:gd name="T92" fmla="*/ 504 w 504"/>
                <a:gd name="T93" fmla="*/ 26 h 8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04" h="840">
                  <a:moveTo>
                    <a:pt x="406" y="118"/>
                  </a:moveTo>
                  <a:lnTo>
                    <a:pt x="395" y="126"/>
                  </a:lnTo>
                  <a:lnTo>
                    <a:pt x="374" y="146"/>
                  </a:lnTo>
                  <a:lnTo>
                    <a:pt x="353" y="165"/>
                  </a:lnTo>
                  <a:lnTo>
                    <a:pt x="333" y="184"/>
                  </a:lnTo>
                  <a:lnTo>
                    <a:pt x="314" y="203"/>
                  </a:lnTo>
                  <a:lnTo>
                    <a:pt x="295" y="223"/>
                  </a:lnTo>
                  <a:lnTo>
                    <a:pt x="279" y="243"/>
                  </a:lnTo>
                  <a:lnTo>
                    <a:pt x="263" y="262"/>
                  </a:lnTo>
                  <a:lnTo>
                    <a:pt x="248" y="283"/>
                  </a:lnTo>
                  <a:lnTo>
                    <a:pt x="233" y="303"/>
                  </a:lnTo>
                  <a:lnTo>
                    <a:pt x="219" y="323"/>
                  </a:lnTo>
                  <a:lnTo>
                    <a:pt x="207" y="344"/>
                  </a:lnTo>
                  <a:lnTo>
                    <a:pt x="195" y="365"/>
                  </a:lnTo>
                  <a:lnTo>
                    <a:pt x="184" y="386"/>
                  </a:lnTo>
                  <a:lnTo>
                    <a:pt x="174" y="407"/>
                  </a:lnTo>
                  <a:lnTo>
                    <a:pt x="165" y="430"/>
                  </a:lnTo>
                  <a:lnTo>
                    <a:pt x="156" y="451"/>
                  </a:lnTo>
                  <a:lnTo>
                    <a:pt x="145" y="484"/>
                  </a:lnTo>
                  <a:lnTo>
                    <a:pt x="135" y="514"/>
                  </a:lnTo>
                  <a:lnTo>
                    <a:pt x="128" y="542"/>
                  </a:lnTo>
                  <a:lnTo>
                    <a:pt x="122" y="567"/>
                  </a:lnTo>
                  <a:lnTo>
                    <a:pt x="118" y="591"/>
                  </a:lnTo>
                  <a:lnTo>
                    <a:pt x="115" y="613"/>
                  </a:lnTo>
                  <a:lnTo>
                    <a:pt x="114" y="633"/>
                  </a:lnTo>
                  <a:lnTo>
                    <a:pt x="114" y="650"/>
                  </a:lnTo>
                  <a:lnTo>
                    <a:pt x="114" y="666"/>
                  </a:lnTo>
                  <a:lnTo>
                    <a:pt x="116" y="681"/>
                  </a:lnTo>
                  <a:lnTo>
                    <a:pt x="118" y="693"/>
                  </a:lnTo>
                  <a:lnTo>
                    <a:pt x="121" y="704"/>
                  </a:lnTo>
                  <a:lnTo>
                    <a:pt x="124" y="714"/>
                  </a:lnTo>
                  <a:lnTo>
                    <a:pt x="127" y="723"/>
                  </a:lnTo>
                  <a:lnTo>
                    <a:pt x="131" y="730"/>
                  </a:lnTo>
                  <a:lnTo>
                    <a:pt x="135" y="736"/>
                  </a:lnTo>
                  <a:lnTo>
                    <a:pt x="140" y="742"/>
                  </a:lnTo>
                  <a:lnTo>
                    <a:pt x="146" y="748"/>
                  </a:lnTo>
                  <a:lnTo>
                    <a:pt x="152" y="753"/>
                  </a:lnTo>
                  <a:lnTo>
                    <a:pt x="159" y="757"/>
                  </a:lnTo>
                  <a:lnTo>
                    <a:pt x="166" y="760"/>
                  </a:lnTo>
                  <a:lnTo>
                    <a:pt x="173" y="762"/>
                  </a:lnTo>
                  <a:lnTo>
                    <a:pt x="180" y="763"/>
                  </a:lnTo>
                  <a:lnTo>
                    <a:pt x="188" y="764"/>
                  </a:lnTo>
                  <a:lnTo>
                    <a:pt x="230" y="801"/>
                  </a:lnTo>
                  <a:lnTo>
                    <a:pt x="208" y="840"/>
                  </a:lnTo>
                  <a:lnTo>
                    <a:pt x="195" y="840"/>
                  </a:lnTo>
                  <a:lnTo>
                    <a:pt x="182" y="839"/>
                  </a:lnTo>
                  <a:lnTo>
                    <a:pt x="170" y="838"/>
                  </a:lnTo>
                  <a:lnTo>
                    <a:pt x="159" y="835"/>
                  </a:lnTo>
                  <a:lnTo>
                    <a:pt x="148" y="833"/>
                  </a:lnTo>
                  <a:lnTo>
                    <a:pt x="136" y="829"/>
                  </a:lnTo>
                  <a:lnTo>
                    <a:pt x="125" y="825"/>
                  </a:lnTo>
                  <a:lnTo>
                    <a:pt x="115" y="821"/>
                  </a:lnTo>
                  <a:lnTo>
                    <a:pt x="105" y="814"/>
                  </a:lnTo>
                  <a:lnTo>
                    <a:pt x="96" y="809"/>
                  </a:lnTo>
                  <a:lnTo>
                    <a:pt x="86" y="802"/>
                  </a:lnTo>
                  <a:lnTo>
                    <a:pt x="77" y="795"/>
                  </a:lnTo>
                  <a:lnTo>
                    <a:pt x="69" y="788"/>
                  </a:lnTo>
                  <a:lnTo>
                    <a:pt x="61" y="780"/>
                  </a:lnTo>
                  <a:lnTo>
                    <a:pt x="54" y="771"/>
                  </a:lnTo>
                  <a:lnTo>
                    <a:pt x="47" y="761"/>
                  </a:lnTo>
                  <a:lnTo>
                    <a:pt x="36" y="746"/>
                  </a:lnTo>
                  <a:lnTo>
                    <a:pt x="28" y="731"/>
                  </a:lnTo>
                  <a:lnTo>
                    <a:pt x="21" y="713"/>
                  </a:lnTo>
                  <a:lnTo>
                    <a:pt x="14" y="696"/>
                  </a:lnTo>
                  <a:lnTo>
                    <a:pt x="9" y="678"/>
                  </a:lnTo>
                  <a:lnTo>
                    <a:pt x="5" y="658"/>
                  </a:lnTo>
                  <a:lnTo>
                    <a:pt x="2" y="639"/>
                  </a:lnTo>
                  <a:lnTo>
                    <a:pt x="1" y="618"/>
                  </a:lnTo>
                  <a:lnTo>
                    <a:pt x="0" y="597"/>
                  </a:lnTo>
                  <a:lnTo>
                    <a:pt x="1" y="576"/>
                  </a:lnTo>
                  <a:lnTo>
                    <a:pt x="2" y="554"/>
                  </a:lnTo>
                  <a:lnTo>
                    <a:pt x="5" y="532"/>
                  </a:lnTo>
                  <a:lnTo>
                    <a:pt x="9" y="509"/>
                  </a:lnTo>
                  <a:lnTo>
                    <a:pt x="14" y="486"/>
                  </a:lnTo>
                  <a:lnTo>
                    <a:pt x="20" y="462"/>
                  </a:lnTo>
                  <a:lnTo>
                    <a:pt x="27" y="439"/>
                  </a:lnTo>
                  <a:lnTo>
                    <a:pt x="38" y="409"/>
                  </a:lnTo>
                  <a:lnTo>
                    <a:pt x="51" y="380"/>
                  </a:lnTo>
                  <a:lnTo>
                    <a:pt x="66" y="350"/>
                  </a:lnTo>
                  <a:lnTo>
                    <a:pt x="81" y="321"/>
                  </a:lnTo>
                  <a:lnTo>
                    <a:pt x="99" y="293"/>
                  </a:lnTo>
                  <a:lnTo>
                    <a:pt x="118" y="264"/>
                  </a:lnTo>
                  <a:lnTo>
                    <a:pt x="139" y="237"/>
                  </a:lnTo>
                  <a:lnTo>
                    <a:pt x="162" y="209"/>
                  </a:lnTo>
                  <a:lnTo>
                    <a:pt x="185" y="183"/>
                  </a:lnTo>
                  <a:lnTo>
                    <a:pt x="212" y="156"/>
                  </a:lnTo>
                  <a:lnTo>
                    <a:pt x="239" y="130"/>
                  </a:lnTo>
                  <a:lnTo>
                    <a:pt x="269" y="103"/>
                  </a:lnTo>
                  <a:lnTo>
                    <a:pt x="300" y="77"/>
                  </a:lnTo>
                  <a:lnTo>
                    <a:pt x="332" y="52"/>
                  </a:lnTo>
                  <a:lnTo>
                    <a:pt x="367" y="26"/>
                  </a:lnTo>
                  <a:lnTo>
                    <a:pt x="403" y="2"/>
                  </a:lnTo>
                  <a:lnTo>
                    <a:pt x="406" y="0"/>
                  </a:lnTo>
                  <a:lnTo>
                    <a:pt x="504" y="26"/>
                  </a:lnTo>
                  <a:lnTo>
                    <a:pt x="406" y="1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0" name="Freeform 37"/>
            <p:cNvSpPr>
              <a:spLocks/>
            </p:cNvSpPr>
            <p:nvPr userDrawn="1"/>
          </p:nvSpPr>
          <p:spPr bwMode="auto">
            <a:xfrm>
              <a:off x="7081" y="570"/>
              <a:ext cx="66" cy="83"/>
            </a:xfrm>
            <a:custGeom>
              <a:avLst/>
              <a:gdLst>
                <a:gd name="T0" fmla="*/ 575 w 783"/>
                <a:gd name="T1" fmla="*/ 794 h 1004"/>
                <a:gd name="T2" fmla="*/ 584 w 783"/>
                <a:gd name="T3" fmla="*/ 863 h 1004"/>
                <a:gd name="T4" fmla="*/ 607 w 783"/>
                <a:gd name="T5" fmla="*/ 922 h 1004"/>
                <a:gd name="T6" fmla="*/ 643 w 783"/>
                <a:gd name="T7" fmla="*/ 967 h 1004"/>
                <a:gd name="T8" fmla="*/ 692 w 783"/>
                <a:gd name="T9" fmla="*/ 1000 h 1004"/>
                <a:gd name="T10" fmla="*/ 718 w 783"/>
                <a:gd name="T11" fmla="*/ 1004 h 1004"/>
                <a:gd name="T12" fmla="*/ 738 w 783"/>
                <a:gd name="T13" fmla="*/ 997 h 1004"/>
                <a:gd name="T14" fmla="*/ 741 w 783"/>
                <a:gd name="T15" fmla="*/ 978 h 1004"/>
                <a:gd name="T16" fmla="*/ 727 w 783"/>
                <a:gd name="T17" fmla="*/ 902 h 1004"/>
                <a:gd name="T18" fmla="*/ 728 w 783"/>
                <a:gd name="T19" fmla="*/ 819 h 1004"/>
                <a:gd name="T20" fmla="*/ 742 w 783"/>
                <a:gd name="T21" fmla="*/ 732 h 1004"/>
                <a:gd name="T22" fmla="*/ 767 w 783"/>
                <a:gd name="T23" fmla="*/ 642 h 1004"/>
                <a:gd name="T24" fmla="*/ 783 w 783"/>
                <a:gd name="T25" fmla="*/ 583 h 1004"/>
                <a:gd name="T26" fmla="*/ 779 w 783"/>
                <a:gd name="T27" fmla="*/ 550 h 1004"/>
                <a:gd name="T28" fmla="*/ 756 w 783"/>
                <a:gd name="T29" fmla="*/ 522 h 1004"/>
                <a:gd name="T30" fmla="*/ 702 w 783"/>
                <a:gd name="T31" fmla="*/ 494 h 1004"/>
                <a:gd name="T32" fmla="*/ 674 w 783"/>
                <a:gd name="T33" fmla="*/ 489 h 1004"/>
                <a:gd name="T34" fmla="*/ 651 w 783"/>
                <a:gd name="T35" fmla="*/ 493 h 1004"/>
                <a:gd name="T36" fmla="*/ 633 w 783"/>
                <a:gd name="T37" fmla="*/ 508 h 1004"/>
                <a:gd name="T38" fmla="*/ 603 w 783"/>
                <a:gd name="T39" fmla="*/ 553 h 1004"/>
                <a:gd name="T40" fmla="*/ 506 w 783"/>
                <a:gd name="T41" fmla="*/ 676 h 1004"/>
                <a:gd name="T42" fmla="*/ 401 w 783"/>
                <a:gd name="T43" fmla="*/ 783 h 1004"/>
                <a:gd name="T44" fmla="*/ 336 w 783"/>
                <a:gd name="T45" fmla="*/ 834 h 1004"/>
                <a:gd name="T46" fmla="*/ 286 w 783"/>
                <a:gd name="T47" fmla="*/ 860 h 1004"/>
                <a:gd name="T48" fmla="*/ 240 w 783"/>
                <a:gd name="T49" fmla="*/ 873 h 1004"/>
                <a:gd name="T50" fmla="*/ 209 w 783"/>
                <a:gd name="T51" fmla="*/ 871 h 1004"/>
                <a:gd name="T52" fmla="*/ 188 w 783"/>
                <a:gd name="T53" fmla="*/ 858 h 1004"/>
                <a:gd name="T54" fmla="*/ 170 w 783"/>
                <a:gd name="T55" fmla="*/ 836 h 1004"/>
                <a:gd name="T56" fmla="*/ 155 w 783"/>
                <a:gd name="T57" fmla="*/ 776 h 1004"/>
                <a:gd name="T58" fmla="*/ 159 w 783"/>
                <a:gd name="T59" fmla="*/ 665 h 1004"/>
                <a:gd name="T60" fmla="*/ 188 w 783"/>
                <a:gd name="T61" fmla="*/ 507 h 1004"/>
                <a:gd name="T62" fmla="*/ 234 w 783"/>
                <a:gd name="T63" fmla="*/ 341 h 1004"/>
                <a:gd name="T64" fmla="*/ 291 w 783"/>
                <a:gd name="T65" fmla="*/ 188 h 1004"/>
                <a:gd name="T66" fmla="*/ 345 w 783"/>
                <a:gd name="T67" fmla="*/ 81 h 1004"/>
                <a:gd name="T68" fmla="*/ 360 w 783"/>
                <a:gd name="T69" fmla="*/ 40 h 1004"/>
                <a:gd name="T70" fmla="*/ 354 w 783"/>
                <a:gd name="T71" fmla="*/ 15 h 1004"/>
                <a:gd name="T72" fmla="*/ 327 w 783"/>
                <a:gd name="T73" fmla="*/ 3 h 1004"/>
                <a:gd name="T74" fmla="*/ 291 w 783"/>
                <a:gd name="T75" fmla="*/ 0 h 1004"/>
                <a:gd name="T76" fmla="*/ 240 w 783"/>
                <a:gd name="T77" fmla="*/ 7 h 1004"/>
                <a:gd name="T78" fmla="*/ 203 w 783"/>
                <a:gd name="T79" fmla="*/ 25 h 1004"/>
                <a:gd name="T80" fmla="*/ 178 w 783"/>
                <a:gd name="T81" fmla="*/ 52 h 1004"/>
                <a:gd name="T82" fmla="*/ 135 w 783"/>
                <a:gd name="T83" fmla="*/ 146 h 1004"/>
                <a:gd name="T84" fmla="*/ 81 w 783"/>
                <a:gd name="T85" fmla="*/ 292 h 1004"/>
                <a:gd name="T86" fmla="*/ 34 w 783"/>
                <a:gd name="T87" fmla="*/ 458 h 1004"/>
                <a:gd name="T88" fmla="*/ 5 w 783"/>
                <a:gd name="T89" fmla="*/ 639 h 1004"/>
                <a:gd name="T90" fmla="*/ 1 w 783"/>
                <a:gd name="T91" fmla="*/ 756 h 1004"/>
                <a:gd name="T92" fmla="*/ 8 w 783"/>
                <a:gd name="T93" fmla="*/ 802 h 1004"/>
                <a:gd name="T94" fmla="*/ 25 w 783"/>
                <a:gd name="T95" fmla="*/ 845 h 1004"/>
                <a:gd name="T96" fmla="*/ 51 w 783"/>
                <a:gd name="T97" fmla="*/ 884 h 1004"/>
                <a:gd name="T98" fmla="*/ 91 w 783"/>
                <a:gd name="T99" fmla="*/ 923 h 1004"/>
                <a:gd name="T100" fmla="*/ 141 w 783"/>
                <a:gd name="T101" fmla="*/ 955 h 1004"/>
                <a:gd name="T102" fmla="*/ 189 w 783"/>
                <a:gd name="T103" fmla="*/ 975 h 1004"/>
                <a:gd name="T104" fmla="*/ 248 w 783"/>
                <a:gd name="T105" fmla="*/ 986 h 1004"/>
                <a:gd name="T106" fmla="*/ 294 w 783"/>
                <a:gd name="T107" fmla="*/ 979 h 1004"/>
                <a:gd name="T108" fmla="*/ 339 w 783"/>
                <a:gd name="T109" fmla="*/ 961 h 1004"/>
                <a:gd name="T110" fmla="*/ 426 w 783"/>
                <a:gd name="T111" fmla="*/ 901 h 1004"/>
                <a:gd name="T112" fmla="*/ 504 w 783"/>
                <a:gd name="T113" fmla="*/ 825 h 10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783" h="1004">
                  <a:moveTo>
                    <a:pt x="576" y="737"/>
                  </a:moveTo>
                  <a:lnTo>
                    <a:pt x="575" y="755"/>
                  </a:lnTo>
                  <a:lnTo>
                    <a:pt x="575" y="775"/>
                  </a:lnTo>
                  <a:lnTo>
                    <a:pt x="575" y="794"/>
                  </a:lnTo>
                  <a:lnTo>
                    <a:pt x="576" y="812"/>
                  </a:lnTo>
                  <a:lnTo>
                    <a:pt x="578" y="831"/>
                  </a:lnTo>
                  <a:lnTo>
                    <a:pt x="581" y="847"/>
                  </a:lnTo>
                  <a:lnTo>
                    <a:pt x="584" y="863"/>
                  </a:lnTo>
                  <a:lnTo>
                    <a:pt x="590" y="879"/>
                  </a:lnTo>
                  <a:lnTo>
                    <a:pt x="595" y="894"/>
                  </a:lnTo>
                  <a:lnTo>
                    <a:pt x="601" y="908"/>
                  </a:lnTo>
                  <a:lnTo>
                    <a:pt x="607" y="922"/>
                  </a:lnTo>
                  <a:lnTo>
                    <a:pt x="615" y="934"/>
                  </a:lnTo>
                  <a:lnTo>
                    <a:pt x="623" y="946"/>
                  </a:lnTo>
                  <a:lnTo>
                    <a:pt x="632" y="956"/>
                  </a:lnTo>
                  <a:lnTo>
                    <a:pt x="643" y="967"/>
                  </a:lnTo>
                  <a:lnTo>
                    <a:pt x="654" y="977"/>
                  </a:lnTo>
                  <a:lnTo>
                    <a:pt x="666" y="986"/>
                  </a:lnTo>
                  <a:lnTo>
                    <a:pt x="678" y="994"/>
                  </a:lnTo>
                  <a:lnTo>
                    <a:pt x="692" y="1000"/>
                  </a:lnTo>
                  <a:lnTo>
                    <a:pt x="699" y="1002"/>
                  </a:lnTo>
                  <a:lnTo>
                    <a:pt x="705" y="1003"/>
                  </a:lnTo>
                  <a:lnTo>
                    <a:pt x="712" y="1004"/>
                  </a:lnTo>
                  <a:lnTo>
                    <a:pt x="718" y="1004"/>
                  </a:lnTo>
                  <a:lnTo>
                    <a:pt x="724" y="1004"/>
                  </a:lnTo>
                  <a:lnTo>
                    <a:pt x="730" y="1003"/>
                  </a:lnTo>
                  <a:lnTo>
                    <a:pt x="735" y="1000"/>
                  </a:lnTo>
                  <a:lnTo>
                    <a:pt x="738" y="997"/>
                  </a:lnTo>
                  <a:lnTo>
                    <a:pt x="741" y="993"/>
                  </a:lnTo>
                  <a:lnTo>
                    <a:pt x="742" y="989"/>
                  </a:lnTo>
                  <a:lnTo>
                    <a:pt x="742" y="984"/>
                  </a:lnTo>
                  <a:lnTo>
                    <a:pt x="741" y="978"/>
                  </a:lnTo>
                  <a:lnTo>
                    <a:pt x="735" y="959"/>
                  </a:lnTo>
                  <a:lnTo>
                    <a:pt x="732" y="941"/>
                  </a:lnTo>
                  <a:lnTo>
                    <a:pt x="729" y="922"/>
                  </a:lnTo>
                  <a:lnTo>
                    <a:pt x="727" y="902"/>
                  </a:lnTo>
                  <a:lnTo>
                    <a:pt x="726" y="883"/>
                  </a:lnTo>
                  <a:lnTo>
                    <a:pt x="726" y="861"/>
                  </a:lnTo>
                  <a:lnTo>
                    <a:pt x="726" y="841"/>
                  </a:lnTo>
                  <a:lnTo>
                    <a:pt x="728" y="819"/>
                  </a:lnTo>
                  <a:lnTo>
                    <a:pt x="730" y="798"/>
                  </a:lnTo>
                  <a:lnTo>
                    <a:pt x="733" y="776"/>
                  </a:lnTo>
                  <a:lnTo>
                    <a:pt x="736" y="754"/>
                  </a:lnTo>
                  <a:lnTo>
                    <a:pt x="742" y="732"/>
                  </a:lnTo>
                  <a:lnTo>
                    <a:pt x="747" y="709"/>
                  </a:lnTo>
                  <a:lnTo>
                    <a:pt x="753" y="687"/>
                  </a:lnTo>
                  <a:lnTo>
                    <a:pt x="760" y="664"/>
                  </a:lnTo>
                  <a:lnTo>
                    <a:pt x="767" y="642"/>
                  </a:lnTo>
                  <a:lnTo>
                    <a:pt x="775" y="620"/>
                  </a:lnTo>
                  <a:lnTo>
                    <a:pt x="780" y="600"/>
                  </a:lnTo>
                  <a:lnTo>
                    <a:pt x="782" y="591"/>
                  </a:lnTo>
                  <a:lnTo>
                    <a:pt x="783" y="583"/>
                  </a:lnTo>
                  <a:lnTo>
                    <a:pt x="783" y="573"/>
                  </a:lnTo>
                  <a:lnTo>
                    <a:pt x="783" y="565"/>
                  </a:lnTo>
                  <a:lnTo>
                    <a:pt x="781" y="558"/>
                  </a:lnTo>
                  <a:lnTo>
                    <a:pt x="779" y="550"/>
                  </a:lnTo>
                  <a:lnTo>
                    <a:pt x="775" y="543"/>
                  </a:lnTo>
                  <a:lnTo>
                    <a:pt x="770" y="536"/>
                  </a:lnTo>
                  <a:lnTo>
                    <a:pt x="764" y="530"/>
                  </a:lnTo>
                  <a:lnTo>
                    <a:pt x="756" y="522"/>
                  </a:lnTo>
                  <a:lnTo>
                    <a:pt x="747" y="515"/>
                  </a:lnTo>
                  <a:lnTo>
                    <a:pt x="735" y="509"/>
                  </a:lnTo>
                  <a:lnTo>
                    <a:pt x="718" y="500"/>
                  </a:lnTo>
                  <a:lnTo>
                    <a:pt x="702" y="494"/>
                  </a:lnTo>
                  <a:lnTo>
                    <a:pt x="695" y="492"/>
                  </a:lnTo>
                  <a:lnTo>
                    <a:pt x="687" y="490"/>
                  </a:lnTo>
                  <a:lnTo>
                    <a:pt x="680" y="489"/>
                  </a:lnTo>
                  <a:lnTo>
                    <a:pt x="674" y="489"/>
                  </a:lnTo>
                  <a:lnTo>
                    <a:pt x="667" y="489"/>
                  </a:lnTo>
                  <a:lnTo>
                    <a:pt x="662" y="490"/>
                  </a:lnTo>
                  <a:lnTo>
                    <a:pt x="656" y="491"/>
                  </a:lnTo>
                  <a:lnTo>
                    <a:pt x="651" y="493"/>
                  </a:lnTo>
                  <a:lnTo>
                    <a:pt x="646" y="496"/>
                  </a:lnTo>
                  <a:lnTo>
                    <a:pt x="642" y="499"/>
                  </a:lnTo>
                  <a:lnTo>
                    <a:pt x="637" y="503"/>
                  </a:lnTo>
                  <a:lnTo>
                    <a:pt x="633" y="508"/>
                  </a:lnTo>
                  <a:lnTo>
                    <a:pt x="630" y="512"/>
                  </a:lnTo>
                  <a:lnTo>
                    <a:pt x="627" y="516"/>
                  </a:lnTo>
                  <a:lnTo>
                    <a:pt x="624" y="522"/>
                  </a:lnTo>
                  <a:lnTo>
                    <a:pt x="603" y="553"/>
                  </a:lnTo>
                  <a:lnTo>
                    <a:pt x="579" y="584"/>
                  </a:lnTo>
                  <a:lnTo>
                    <a:pt x="556" y="615"/>
                  </a:lnTo>
                  <a:lnTo>
                    <a:pt x="531" y="646"/>
                  </a:lnTo>
                  <a:lnTo>
                    <a:pt x="506" y="676"/>
                  </a:lnTo>
                  <a:lnTo>
                    <a:pt x="480" y="704"/>
                  </a:lnTo>
                  <a:lnTo>
                    <a:pt x="454" y="733"/>
                  </a:lnTo>
                  <a:lnTo>
                    <a:pt x="427" y="758"/>
                  </a:lnTo>
                  <a:lnTo>
                    <a:pt x="401" y="783"/>
                  </a:lnTo>
                  <a:lnTo>
                    <a:pt x="374" y="805"/>
                  </a:lnTo>
                  <a:lnTo>
                    <a:pt x="362" y="815"/>
                  </a:lnTo>
                  <a:lnTo>
                    <a:pt x="349" y="825"/>
                  </a:lnTo>
                  <a:lnTo>
                    <a:pt x="336" y="834"/>
                  </a:lnTo>
                  <a:lnTo>
                    <a:pt x="323" y="841"/>
                  </a:lnTo>
                  <a:lnTo>
                    <a:pt x="310" y="848"/>
                  </a:lnTo>
                  <a:lnTo>
                    <a:pt x="298" y="855"/>
                  </a:lnTo>
                  <a:lnTo>
                    <a:pt x="286" y="860"/>
                  </a:lnTo>
                  <a:lnTo>
                    <a:pt x="273" y="865"/>
                  </a:lnTo>
                  <a:lnTo>
                    <a:pt x="262" y="868"/>
                  </a:lnTo>
                  <a:lnTo>
                    <a:pt x="251" y="872"/>
                  </a:lnTo>
                  <a:lnTo>
                    <a:pt x="240" y="873"/>
                  </a:lnTo>
                  <a:lnTo>
                    <a:pt x="228" y="874"/>
                  </a:lnTo>
                  <a:lnTo>
                    <a:pt x="221" y="874"/>
                  </a:lnTo>
                  <a:lnTo>
                    <a:pt x="215" y="873"/>
                  </a:lnTo>
                  <a:lnTo>
                    <a:pt x="209" y="871"/>
                  </a:lnTo>
                  <a:lnTo>
                    <a:pt x="203" y="868"/>
                  </a:lnTo>
                  <a:lnTo>
                    <a:pt x="198" y="865"/>
                  </a:lnTo>
                  <a:lnTo>
                    <a:pt x="193" y="862"/>
                  </a:lnTo>
                  <a:lnTo>
                    <a:pt x="188" y="858"/>
                  </a:lnTo>
                  <a:lnTo>
                    <a:pt x="183" y="853"/>
                  </a:lnTo>
                  <a:lnTo>
                    <a:pt x="178" y="848"/>
                  </a:lnTo>
                  <a:lnTo>
                    <a:pt x="174" y="843"/>
                  </a:lnTo>
                  <a:lnTo>
                    <a:pt x="170" y="836"/>
                  </a:lnTo>
                  <a:lnTo>
                    <a:pt x="167" y="830"/>
                  </a:lnTo>
                  <a:lnTo>
                    <a:pt x="162" y="813"/>
                  </a:lnTo>
                  <a:lnTo>
                    <a:pt x="158" y="796"/>
                  </a:lnTo>
                  <a:lnTo>
                    <a:pt x="155" y="776"/>
                  </a:lnTo>
                  <a:lnTo>
                    <a:pt x="154" y="753"/>
                  </a:lnTo>
                  <a:lnTo>
                    <a:pt x="154" y="729"/>
                  </a:lnTo>
                  <a:lnTo>
                    <a:pt x="155" y="702"/>
                  </a:lnTo>
                  <a:lnTo>
                    <a:pt x="159" y="665"/>
                  </a:lnTo>
                  <a:lnTo>
                    <a:pt x="164" y="628"/>
                  </a:lnTo>
                  <a:lnTo>
                    <a:pt x="170" y="589"/>
                  </a:lnTo>
                  <a:lnTo>
                    <a:pt x="178" y="548"/>
                  </a:lnTo>
                  <a:lnTo>
                    <a:pt x="188" y="507"/>
                  </a:lnTo>
                  <a:lnTo>
                    <a:pt x="197" y="465"/>
                  </a:lnTo>
                  <a:lnTo>
                    <a:pt x="208" y="423"/>
                  </a:lnTo>
                  <a:lnTo>
                    <a:pt x="220" y="382"/>
                  </a:lnTo>
                  <a:lnTo>
                    <a:pt x="234" y="341"/>
                  </a:lnTo>
                  <a:lnTo>
                    <a:pt x="247" y="301"/>
                  </a:lnTo>
                  <a:lnTo>
                    <a:pt x="261" y="261"/>
                  </a:lnTo>
                  <a:lnTo>
                    <a:pt x="275" y="223"/>
                  </a:lnTo>
                  <a:lnTo>
                    <a:pt x="291" y="188"/>
                  </a:lnTo>
                  <a:lnTo>
                    <a:pt x="306" y="154"/>
                  </a:lnTo>
                  <a:lnTo>
                    <a:pt x="322" y="122"/>
                  </a:lnTo>
                  <a:lnTo>
                    <a:pt x="338" y="94"/>
                  </a:lnTo>
                  <a:lnTo>
                    <a:pt x="345" y="81"/>
                  </a:lnTo>
                  <a:lnTo>
                    <a:pt x="351" y="68"/>
                  </a:lnTo>
                  <a:lnTo>
                    <a:pt x="356" y="58"/>
                  </a:lnTo>
                  <a:lnTo>
                    <a:pt x="359" y="48"/>
                  </a:lnTo>
                  <a:lnTo>
                    <a:pt x="360" y="40"/>
                  </a:lnTo>
                  <a:lnTo>
                    <a:pt x="361" y="33"/>
                  </a:lnTo>
                  <a:lnTo>
                    <a:pt x="360" y="25"/>
                  </a:lnTo>
                  <a:lnTo>
                    <a:pt x="357" y="20"/>
                  </a:lnTo>
                  <a:lnTo>
                    <a:pt x="354" y="15"/>
                  </a:lnTo>
                  <a:lnTo>
                    <a:pt x="350" y="11"/>
                  </a:lnTo>
                  <a:lnTo>
                    <a:pt x="344" y="8"/>
                  </a:lnTo>
                  <a:lnTo>
                    <a:pt x="337" y="5"/>
                  </a:lnTo>
                  <a:lnTo>
                    <a:pt x="327" y="3"/>
                  </a:lnTo>
                  <a:lnTo>
                    <a:pt x="318" y="1"/>
                  </a:lnTo>
                  <a:lnTo>
                    <a:pt x="307" y="0"/>
                  </a:lnTo>
                  <a:lnTo>
                    <a:pt x="295" y="0"/>
                  </a:lnTo>
                  <a:lnTo>
                    <a:pt x="291" y="0"/>
                  </a:lnTo>
                  <a:lnTo>
                    <a:pt x="276" y="0"/>
                  </a:lnTo>
                  <a:lnTo>
                    <a:pt x="263" y="2"/>
                  </a:lnTo>
                  <a:lnTo>
                    <a:pt x="251" y="4"/>
                  </a:lnTo>
                  <a:lnTo>
                    <a:pt x="240" y="7"/>
                  </a:lnTo>
                  <a:lnTo>
                    <a:pt x="229" y="11"/>
                  </a:lnTo>
                  <a:lnTo>
                    <a:pt x="219" y="15"/>
                  </a:lnTo>
                  <a:lnTo>
                    <a:pt x="211" y="20"/>
                  </a:lnTo>
                  <a:lnTo>
                    <a:pt x="203" y="25"/>
                  </a:lnTo>
                  <a:lnTo>
                    <a:pt x="196" y="32"/>
                  </a:lnTo>
                  <a:lnTo>
                    <a:pt x="190" y="39"/>
                  </a:lnTo>
                  <a:lnTo>
                    <a:pt x="184" y="45"/>
                  </a:lnTo>
                  <a:lnTo>
                    <a:pt x="178" y="52"/>
                  </a:lnTo>
                  <a:lnTo>
                    <a:pt x="169" y="67"/>
                  </a:lnTo>
                  <a:lnTo>
                    <a:pt x="162" y="83"/>
                  </a:lnTo>
                  <a:lnTo>
                    <a:pt x="148" y="113"/>
                  </a:lnTo>
                  <a:lnTo>
                    <a:pt x="135" y="146"/>
                  </a:lnTo>
                  <a:lnTo>
                    <a:pt x="120" y="180"/>
                  </a:lnTo>
                  <a:lnTo>
                    <a:pt x="107" y="215"/>
                  </a:lnTo>
                  <a:lnTo>
                    <a:pt x="94" y="253"/>
                  </a:lnTo>
                  <a:lnTo>
                    <a:pt x="81" y="292"/>
                  </a:lnTo>
                  <a:lnTo>
                    <a:pt x="67" y="332"/>
                  </a:lnTo>
                  <a:lnTo>
                    <a:pt x="56" y="372"/>
                  </a:lnTo>
                  <a:lnTo>
                    <a:pt x="45" y="414"/>
                  </a:lnTo>
                  <a:lnTo>
                    <a:pt x="34" y="458"/>
                  </a:lnTo>
                  <a:lnTo>
                    <a:pt x="24" y="502"/>
                  </a:lnTo>
                  <a:lnTo>
                    <a:pt x="17" y="547"/>
                  </a:lnTo>
                  <a:lnTo>
                    <a:pt x="10" y="593"/>
                  </a:lnTo>
                  <a:lnTo>
                    <a:pt x="5" y="639"/>
                  </a:lnTo>
                  <a:lnTo>
                    <a:pt x="2" y="685"/>
                  </a:lnTo>
                  <a:lnTo>
                    <a:pt x="0" y="732"/>
                  </a:lnTo>
                  <a:lnTo>
                    <a:pt x="0" y="744"/>
                  </a:lnTo>
                  <a:lnTo>
                    <a:pt x="1" y="756"/>
                  </a:lnTo>
                  <a:lnTo>
                    <a:pt x="2" y="768"/>
                  </a:lnTo>
                  <a:lnTo>
                    <a:pt x="3" y="780"/>
                  </a:lnTo>
                  <a:lnTo>
                    <a:pt x="6" y="791"/>
                  </a:lnTo>
                  <a:lnTo>
                    <a:pt x="8" y="802"/>
                  </a:lnTo>
                  <a:lnTo>
                    <a:pt x="12" y="813"/>
                  </a:lnTo>
                  <a:lnTo>
                    <a:pt x="16" y="825"/>
                  </a:lnTo>
                  <a:lnTo>
                    <a:pt x="20" y="835"/>
                  </a:lnTo>
                  <a:lnTo>
                    <a:pt x="25" y="845"/>
                  </a:lnTo>
                  <a:lnTo>
                    <a:pt x="31" y="855"/>
                  </a:lnTo>
                  <a:lnTo>
                    <a:pt x="37" y="864"/>
                  </a:lnTo>
                  <a:lnTo>
                    <a:pt x="44" y="875"/>
                  </a:lnTo>
                  <a:lnTo>
                    <a:pt x="51" y="884"/>
                  </a:lnTo>
                  <a:lnTo>
                    <a:pt x="58" y="893"/>
                  </a:lnTo>
                  <a:lnTo>
                    <a:pt x="66" y="901"/>
                  </a:lnTo>
                  <a:lnTo>
                    <a:pt x="79" y="912"/>
                  </a:lnTo>
                  <a:lnTo>
                    <a:pt x="91" y="923"/>
                  </a:lnTo>
                  <a:lnTo>
                    <a:pt x="103" y="932"/>
                  </a:lnTo>
                  <a:lnTo>
                    <a:pt x="115" y="941"/>
                  </a:lnTo>
                  <a:lnTo>
                    <a:pt x="127" y="948"/>
                  </a:lnTo>
                  <a:lnTo>
                    <a:pt x="141" y="955"/>
                  </a:lnTo>
                  <a:lnTo>
                    <a:pt x="153" y="961"/>
                  </a:lnTo>
                  <a:lnTo>
                    <a:pt x="165" y="966"/>
                  </a:lnTo>
                  <a:lnTo>
                    <a:pt x="177" y="972"/>
                  </a:lnTo>
                  <a:lnTo>
                    <a:pt x="189" y="975"/>
                  </a:lnTo>
                  <a:lnTo>
                    <a:pt x="201" y="979"/>
                  </a:lnTo>
                  <a:lnTo>
                    <a:pt x="211" y="981"/>
                  </a:lnTo>
                  <a:lnTo>
                    <a:pt x="232" y="985"/>
                  </a:lnTo>
                  <a:lnTo>
                    <a:pt x="248" y="986"/>
                  </a:lnTo>
                  <a:lnTo>
                    <a:pt x="259" y="985"/>
                  </a:lnTo>
                  <a:lnTo>
                    <a:pt x="270" y="984"/>
                  </a:lnTo>
                  <a:lnTo>
                    <a:pt x="282" y="982"/>
                  </a:lnTo>
                  <a:lnTo>
                    <a:pt x="294" y="979"/>
                  </a:lnTo>
                  <a:lnTo>
                    <a:pt x="305" y="976"/>
                  </a:lnTo>
                  <a:lnTo>
                    <a:pt x="316" y="972"/>
                  </a:lnTo>
                  <a:lnTo>
                    <a:pt x="327" y="966"/>
                  </a:lnTo>
                  <a:lnTo>
                    <a:pt x="339" y="961"/>
                  </a:lnTo>
                  <a:lnTo>
                    <a:pt x="361" y="949"/>
                  </a:lnTo>
                  <a:lnTo>
                    <a:pt x="384" y="935"/>
                  </a:lnTo>
                  <a:lnTo>
                    <a:pt x="405" y="918"/>
                  </a:lnTo>
                  <a:lnTo>
                    <a:pt x="426" y="901"/>
                  </a:lnTo>
                  <a:lnTo>
                    <a:pt x="448" y="883"/>
                  </a:lnTo>
                  <a:lnTo>
                    <a:pt x="467" y="863"/>
                  </a:lnTo>
                  <a:lnTo>
                    <a:pt x="487" y="844"/>
                  </a:lnTo>
                  <a:lnTo>
                    <a:pt x="504" y="825"/>
                  </a:lnTo>
                  <a:lnTo>
                    <a:pt x="538" y="786"/>
                  </a:lnTo>
                  <a:lnTo>
                    <a:pt x="565" y="751"/>
                  </a:lnTo>
                  <a:lnTo>
                    <a:pt x="576" y="73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1" name="Freeform 38"/>
            <p:cNvSpPr>
              <a:spLocks/>
            </p:cNvSpPr>
            <p:nvPr userDrawn="1"/>
          </p:nvSpPr>
          <p:spPr bwMode="auto">
            <a:xfrm>
              <a:off x="6357" y="558"/>
              <a:ext cx="28" cy="94"/>
            </a:xfrm>
            <a:custGeom>
              <a:avLst/>
              <a:gdLst>
                <a:gd name="T0" fmla="*/ 211 w 340"/>
                <a:gd name="T1" fmla="*/ 0 h 1127"/>
                <a:gd name="T2" fmla="*/ 198 w 340"/>
                <a:gd name="T3" fmla="*/ 2 h 1127"/>
                <a:gd name="T4" fmla="*/ 187 w 340"/>
                <a:gd name="T5" fmla="*/ 6 h 1127"/>
                <a:gd name="T6" fmla="*/ 178 w 340"/>
                <a:gd name="T7" fmla="*/ 12 h 1127"/>
                <a:gd name="T8" fmla="*/ 167 w 340"/>
                <a:gd name="T9" fmla="*/ 24 h 1127"/>
                <a:gd name="T10" fmla="*/ 158 w 340"/>
                <a:gd name="T11" fmla="*/ 41 h 1127"/>
                <a:gd name="T12" fmla="*/ 151 w 340"/>
                <a:gd name="T13" fmla="*/ 66 h 1127"/>
                <a:gd name="T14" fmla="*/ 144 w 340"/>
                <a:gd name="T15" fmla="*/ 103 h 1127"/>
                <a:gd name="T16" fmla="*/ 134 w 340"/>
                <a:gd name="T17" fmla="*/ 147 h 1127"/>
                <a:gd name="T18" fmla="*/ 123 w 340"/>
                <a:gd name="T19" fmla="*/ 195 h 1127"/>
                <a:gd name="T20" fmla="*/ 101 w 340"/>
                <a:gd name="T21" fmla="*/ 292 h 1127"/>
                <a:gd name="T22" fmla="*/ 67 w 340"/>
                <a:gd name="T23" fmla="*/ 447 h 1127"/>
                <a:gd name="T24" fmla="*/ 35 w 340"/>
                <a:gd name="T25" fmla="*/ 608 h 1127"/>
                <a:gd name="T26" fmla="*/ 16 w 340"/>
                <a:gd name="T27" fmla="*/ 725 h 1127"/>
                <a:gd name="T28" fmla="*/ 7 w 340"/>
                <a:gd name="T29" fmla="*/ 797 h 1127"/>
                <a:gd name="T30" fmla="*/ 1 w 340"/>
                <a:gd name="T31" fmla="*/ 872 h 1127"/>
                <a:gd name="T32" fmla="*/ 0 w 340"/>
                <a:gd name="T33" fmla="*/ 941 h 1127"/>
                <a:gd name="T34" fmla="*/ 5 w 340"/>
                <a:gd name="T35" fmla="*/ 996 h 1127"/>
                <a:gd name="T36" fmla="*/ 14 w 340"/>
                <a:gd name="T37" fmla="*/ 1039 h 1127"/>
                <a:gd name="T38" fmla="*/ 27 w 340"/>
                <a:gd name="T39" fmla="*/ 1071 h 1127"/>
                <a:gd name="T40" fmla="*/ 43 w 340"/>
                <a:gd name="T41" fmla="*/ 1094 h 1127"/>
                <a:gd name="T42" fmla="*/ 62 w 340"/>
                <a:gd name="T43" fmla="*/ 1111 h 1127"/>
                <a:gd name="T44" fmla="*/ 82 w 340"/>
                <a:gd name="T45" fmla="*/ 1121 h 1127"/>
                <a:gd name="T46" fmla="*/ 102 w 340"/>
                <a:gd name="T47" fmla="*/ 1127 h 1127"/>
                <a:gd name="T48" fmla="*/ 116 w 340"/>
                <a:gd name="T49" fmla="*/ 1127 h 1127"/>
                <a:gd name="T50" fmla="*/ 122 w 340"/>
                <a:gd name="T51" fmla="*/ 1124 h 1127"/>
                <a:gd name="T52" fmla="*/ 129 w 340"/>
                <a:gd name="T53" fmla="*/ 1116 h 1127"/>
                <a:gd name="T54" fmla="*/ 134 w 340"/>
                <a:gd name="T55" fmla="*/ 1099 h 1127"/>
                <a:gd name="T56" fmla="*/ 134 w 340"/>
                <a:gd name="T57" fmla="*/ 1070 h 1127"/>
                <a:gd name="T58" fmla="*/ 137 w 340"/>
                <a:gd name="T59" fmla="*/ 1026 h 1127"/>
                <a:gd name="T60" fmla="*/ 145 w 340"/>
                <a:gd name="T61" fmla="*/ 948 h 1127"/>
                <a:gd name="T62" fmla="*/ 165 w 340"/>
                <a:gd name="T63" fmla="*/ 829 h 1127"/>
                <a:gd name="T64" fmla="*/ 191 w 340"/>
                <a:gd name="T65" fmla="*/ 696 h 1127"/>
                <a:gd name="T66" fmla="*/ 222 w 340"/>
                <a:gd name="T67" fmla="*/ 559 h 1127"/>
                <a:gd name="T68" fmla="*/ 253 w 340"/>
                <a:gd name="T69" fmla="*/ 425 h 1127"/>
                <a:gd name="T70" fmla="*/ 286 w 340"/>
                <a:gd name="T71" fmla="*/ 301 h 1127"/>
                <a:gd name="T72" fmla="*/ 316 w 340"/>
                <a:gd name="T73" fmla="*/ 195 h 1127"/>
                <a:gd name="T74" fmla="*/ 333 w 340"/>
                <a:gd name="T75" fmla="*/ 136 h 1127"/>
                <a:gd name="T76" fmla="*/ 338 w 340"/>
                <a:gd name="T77" fmla="*/ 110 h 1127"/>
                <a:gd name="T78" fmla="*/ 340 w 340"/>
                <a:gd name="T79" fmla="*/ 88 h 1127"/>
                <a:gd name="T80" fmla="*/ 337 w 340"/>
                <a:gd name="T81" fmla="*/ 70 h 1127"/>
                <a:gd name="T82" fmla="*/ 331 w 340"/>
                <a:gd name="T83" fmla="*/ 55 h 1127"/>
                <a:gd name="T84" fmla="*/ 321 w 340"/>
                <a:gd name="T85" fmla="*/ 42 h 1127"/>
                <a:gd name="T86" fmla="*/ 307 w 340"/>
                <a:gd name="T87" fmla="*/ 31 h 1127"/>
                <a:gd name="T88" fmla="*/ 292 w 340"/>
                <a:gd name="T89" fmla="*/ 22 h 1127"/>
                <a:gd name="T90" fmla="*/ 266 w 340"/>
                <a:gd name="T91" fmla="*/ 9 h 1127"/>
                <a:gd name="T92" fmla="*/ 233 w 340"/>
                <a:gd name="T93" fmla="*/ 1 h 1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40" h="1127">
                  <a:moveTo>
                    <a:pt x="218" y="0"/>
                  </a:moveTo>
                  <a:lnTo>
                    <a:pt x="211" y="0"/>
                  </a:lnTo>
                  <a:lnTo>
                    <a:pt x="204" y="1"/>
                  </a:lnTo>
                  <a:lnTo>
                    <a:pt x="198" y="2"/>
                  </a:lnTo>
                  <a:lnTo>
                    <a:pt x="192" y="4"/>
                  </a:lnTo>
                  <a:lnTo>
                    <a:pt x="187" y="6"/>
                  </a:lnTo>
                  <a:lnTo>
                    <a:pt x="182" y="9"/>
                  </a:lnTo>
                  <a:lnTo>
                    <a:pt x="178" y="12"/>
                  </a:lnTo>
                  <a:lnTo>
                    <a:pt x="174" y="16"/>
                  </a:lnTo>
                  <a:lnTo>
                    <a:pt x="167" y="24"/>
                  </a:lnTo>
                  <a:lnTo>
                    <a:pt x="162" y="33"/>
                  </a:lnTo>
                  <a:lnTo>
                    <a:pt x="158" y="41"/>
                  </a:lnTo>
                  <a:lnTo>
                    <a:pt x="154" y="51"/>
                  </a:lnTo>
                  <a:lnTo>
                    <a:pt x="151" y="66"/>
                  </a:lnTo>
                  <a:lnTo>
                    <a:pt x="148" y="84"/>
                  </a:lnTo>
                  <a:lnTo>
                    <a:pt x="144" y="103"/>
                  </a:lnTo>
                  <a:lnTo>
                    <a:pt x="139" y="125"/>
                  </a:lnTo>
                  <a:lnTo>
                    <a:pt x="134" y="147"/>
                  </a:lnTo>
                  <a:lnTo>
                    <a:pt x="129" y="171"/>
                  </a:lnTo>
                  <a:lnTo>
                    <a:pt x="123" y="195"/>
                  </a:lnTo>
                  <a:lnTo>
                    <a:pt x="118" y="222"/>
                  </a:lnTo>
                  <a:lnTo>
                    <a:pt x="101" y="292"/>
                  </a:lnTo>
                  <a:lnTo>
                    <a:pt x="84" y="369"/>
                  </a:lnTo>
                  <a:lnTo>
                    <a:pt x="67" y="447"/>
                  </a:lnTo>
                  <a:lnTo>
                    <a:pt x="50" y="528"/>
                  </a:lnTo>
                  <a:lnTo>
                    <a:pt x="35" y="608"/>
                  </a:lnTo>
                  <a:lnTo>
                    <a:pt x="22" y="687"/>
                  </a:lnTo>
                  <a:lnTo>
                    <a:pt x="16" y="725"/>
                  </a:lnTo>
                  <a:lnTo>
                    <a:pt x="11" y="762"/>
                  </a:lnTo>
                  <a:lnTo>
                    <a:pt x="7" y="797"/>
                  </a:lnTo>
                  <a:lnTo>
                    <a:pt x="3" y="832"/>
                  </a:lnTo>
                  <a:lnTo>
                    <a:pt x="1" y="872"/>
                  </a:lnTo>
                  <a:lnTo>
                    <a:pt x="0" y="909"/>
                  </a:lnTo>
                  <a:lnTo>
                    <a:pt x="0" y="941"/>
                  </a:lnTo>
                  <a:lnTo>
                    <a:pt x="1" y="971"/>
                  </a:lnTo>
                  <a:lnTo>
                    <a:pt x="5" y="996"/>
                  </a:lnTo>
                  <a:lnTo>
                    <a:pt x="9" y="1019"/>
                  </a:lnTo>
                  <a:lnTo>
                    <a:pt x="14" y="1039"/>
                  </a:lnTo>
                  <a:lnTo>
                    <a:pt x="20" y="1057"/>
                  </a:lnTo>
                  <a:lnTo>
                    <a:pt x="27" y="1071"/>
                  </a:lnTo>
                  <a:lnTo>
                    <a:pt x="35" y="1084"/>
                  </a:lnTo>
                  <a:lnTo>
                    <a:pt x="43" y="1094"/>
                  </a:lnTo>
                  <a:lnTo>
                    <a:pt x="52" y="1103"/>
                  </a:lnTo>
                  <a:lnTo>
                    <a:pt x="62" y="1111"/>
                  </a:lnTo>
                  <a:lnTo>
                    <a:pt x="72" y="1117"/>
                  </a:lnTo>
                  <a:lnTo>
                    <a:pt x="82" y="1121"/>
                  </a:lnTo>
                  <a:lnTo>
                    <a:pt x="93" y="1125"/>
                  </a:lnTo>
                  <a:lnTo>
                    <a:pt x="102" y="1127"/>
                  </a:lnTo>
                  <a:lnTo>
                    <a:pt x="112" y="1127"/>
                  </a:lnTo>
                  <a:lnTo>
                    <a:pt x="116" y="1127"/>
                  </a:lnTo>
                  <a:lnTo>
                    <a:pt x="119" y="1125"/>
                  </a:lnTo>
                  <a:lnTo>
                    <a:pt x="122" y="1124"/>
                  </a:lnTo>
                  <a:lnTo>
                    <a:pt x="125" y="1121"/>
                  </a:lnTo>
                  <a:lnTo>
                    <a:pt x="129" y="1116"/>
                  </a:lnTo>
                  <a:lnTo>
                    <a:pt x="132" y="1109"/>
                  </a:lnTo>
                  <a:lnTo>
                    <a:pt x="134" y="1099"/>
                  </a:lnTo>
                  <a:lnTo>
                    <a:pt x="134" y="1089"/>
                  </a:lnTo>
                  <a:lnTo>
                    <a:pt x="134" y="1070"/>
                  </a:lnTo>
                  <a:lnTo>
                    <a:pt x="135" y="1048"/>
                  </a:lnTo>
                  <a:lnTo>
                    <a:pt x="137" y="1026"/>
                  </a:lnTo>
                  <a:lnTo>
                    <a:pt x="139" y="1001"/>
                  </a:lnTo>
                  <a:lnTo>
                    <a:pt x="145" y="948"/>
                  </a:lnTo>
                  <a:lnTo>
                    <a:pt x="154" y="891"/>
                  </a:lnTo>
                  <a:lnTo>
                    <a:pt x="165" y="829"/>
                  </a:lnTo>
                  <a:lnTo>
                    <a:pt x="177" y="764"/>
                  </a:lnTo>
                  <a:lnTo>
                    <a:pt x="191" y="696"/>
                  </a:lnTo>
                  <a:lnTo>
                    <a:pt x="205" y="628"/>
                  </a:lnTo>
                  <a:lnTo>
                    <a:pt x="222" y="559"/>
                  </a:lnTo>
                  <a:lnTo>
                    <a:pt x="237" y="492"/>
                  </a:lnTo>
                  <a:lnTo>
                    <a:pt x="253" y="425"/>
                  </a:lnTo>
                  <a:lnTo>
                    <a:pt x="270" y="361"/>
                  </a:lnTo>
                  <a:lnTo>
                    <a:pt x="286" y="301"/>
                  </a:lnTo>
                  <a:lnTo>
                    <a:pt x="301" y="245"/>
                  </a:lnTo>
                  <a:lnTo>
                    <a:pt x="316" y="195"/>
                  </a:lnTo>
                  <a:lnTo>
                    <a:pt x="329" y="150"/>
                  </a:lnTo>
                  <a:lnTo>
                    <a:pt x="333" y="136"/>
                  </a:lnTo>
                  <a:lnTo>
                    <a:pt x="336" y="123"/>
                  </a:lnTo>
                  <a:lnTo>
                    <a:pt x="338" y="110"/>
                  </a:lnTo>
                  <a:lnTo>
                    <a:pt x="339" y="98"/>
                  </a:lnTo>
                  <a:lnTo>
                    <a:pt x="340" y="88"/>
                  </a:lnTo>
                  <a:lnTo>
                    <a:pt x="339" y="79"/>
                  </a:lnTo>
                  <a:lnTo>
                    <a:pt x="337" y="70"/>
                  </a:lnTo>
                  <a:lnTo>
                    <a:pt x="334" y="62"/>
                  </a:lnTo>
                  <a:lnTo>
                    <a:pt x="331" y="55"/>
                  </a:lnTo>
                  <a:lnTo>
                    <a:pt x="326" y="48"/>
                  </a:lnTo>
                  <a:lnTo>
                    <a:pt x="321" y="42"/>
                  </a:lnTo>
                  <a:lnTo>
                    <a:pt x="315" y="37"/>
                  </a:lnTo>
                  <a:lnTo>
                    <a:pt x="307" y="31"/>
                  </a:lnTo>
                  <a:lnTo>
                    <a:pt x="300" y="27"/>
                  </a:lnTo>
                  <a:lnTo>
                    <a:pt x="292" y="22"/>
                  </a:lnTo>
                  <a:lnTo>
                    <a:pt x="283" y="17"/>
                  </a:lnTo>
                  <a:lnTo>
                    <a:pt x="266" y="9"/>
                  </a:lnTo>
                  <a:lnTo>
                    <a:pt x="248" y="4"/>
                  </a:lnTo>
                  <a:lnTo>
                    <a:pt x="233" y="1"/>
                  </a:lnTo>
                  <a:lnTo>
                    <a:pt x="21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2" name="Freeform 39"/>
            <p:cNvSpPr>
              <a:spLocks/>
            </p:cNvSpPr>
            <p:nvPr userDrawn="1"/>
          </p:nvSpPr>
          <p:spPr bwMode="auto">
            <a:xfrm>
              <a:off x="7003" y="607"/>
              <a:ext cx="58" cy="42"/>
            </a:xfrm>
            <a:custGeom>
              <a:avLst/>
              <a:gdLst>
                <a:gd name="T0" fmla="*/ 50 w 695"/>
                <a:gd name="T1" fmla="*/ 38 h 503"/>
                <a:gd name="T2" fmla="*/ 37 w 695"/>
                <a:gd name="T3" fmla="*/ 44 h 503"/>
                <a:gd name="T4" fmla="*/ 31 w 695"/>
                <a:gd name="T5" fmla="*/ 54 h 503"/>
                <a:gd name="T6" fmla="*/ 30 w 695"/>
                <a:gd name="T7" fmla="*/ 70 h 503"/>
                <a:gd name="T8" fmla="*/ 37 w 695"/>
                <a:gd name="T9" fmla="*/ 108 h 503"/>
                <a:gd name="T10" fmla="*/ 39 w 695"/>
                <a:gd name="T11" fmla="*/ 159 h 503"/>
                <a:gd name="T12" fmla="*/ 35 w 695"/>
                <a:gd name="T13" fmla="*/ 214 h 503"/>
                <a:gd name="T14" fmla="*/ 17 w 695"/>
                <a:gd name="T15" fmla="*/ 323 h 503"/>
                <a:gd name="T16" fmla="*/ 4 w 695"/>
                <a:gd name="T17" fmla="*/ 384 h 503"/>
                <a:gd name="T18" fmla="*/ 0 w 695"/>
                <a:gd name="T19" fmla="*/ 414 h 503"/>
                <a:gd name="T20" fmla="*/ 6 w 695"/>
                <a:gd name="T21" fmla="*/ 438 h 503"/>
                <a:gd name="T22" fmla="*/ 17 w 695"/>
                <a:gd name="T23" fmla="*/ 455 h 503"/>
                <a:gd name="T24" fmla="*/ 32 w 695"/>
                <a:gd name="T25" fmla="*/ 470 h 503"/>
                <a:gd name="T26" fmla="*/ 74 w 695"/>
                <a:gd name="T27" fmla="*/ 494 h 503"/>
                <a:gd name="T28" fmla="*/ 114 w 695"/>
                <a:gd name="T29" fmla="*/ 503 h 503"/>
                <a:gd name="T30" fmla="*/ 134 w 695"/>
                <a:gd name="T31" fmla="*/ 500 h 503"/>
                <a:gd name="T32" fmla="*/ 152 w 695"/>
                <a:gd name="T33" fmla="*/ 486 h 503"/>
                <a:gd name="T34" fmla="*/ 171 w 695"/>
                <a:gd name="T35" fmla="*/ 441 h 503"/>
                <a:gd name="T36" fmla="*/ 212 w 695"/>
                <a:gd name="T37" fmla="*/ 349 h 503"/>
                <a:gd name="T38" fmla="*/ 241 w 695"/>
                <a:gd name="T39" fmla="*/ 301 h 503"/>
                <a:gd name="T40" fmla="*/ 278 w 695"/>
                <a:gd name="T41" fmla="*/ 253 h 503"/>
                <a:gd name="T42" fmla="*/ 322 w 695"/>
                <a:gd name="T43" fmla="*/ 208 h 503"/>
                <a:gd name="T44" fmla="*/ 374 w 695"/>
                <a:gd name="T45" fmla="*/ 167 h 503"/>
                <a:gd name="T46" fmla="*/ 435 w 695"/>
                <a:gd name="T47" fmla="*/ 131 h 503"/>
                <a:gd name="T48" fmla="*/ 505 w 695"/>
                <a:gd name="T49" fmla="*/ 102 h 503"/>
                <a:gd name="T50" fmla="*/ 585 w 695"/>
                <a:gd name="T51" fmla="*/ 82 h 503"/>
                <a:gd name="T52" fmla="*/ 677 w 695"/>
                <a:gd name="T53" fmla="*/ 72 h 503"/>
                <a:gd name="T54" fmla="*/ 686 w 695"/>
                <a:gd name="T55" fmla="*/ 69 h 503"/>
                <a:gd name="T56" fmla="*/ 692 w 695"/>
                <a:gd name="T57" fmla="*/ 62 h 503"/>
                <a:gd name="T58" fmla="*/ 695 w 695"/>
                <a:gd name="T59" fmla="*/ 51 h 503"/>
                <a:gd name="T60" fmla="*/ 690 w 695"/>
                <a:gd name="T61" fmla="*/ 34 h 503"/>
                <a:gd name="T62" fmla="*/ 674 w 695"/>
                <a:gd name="T63" fmla="*/ 18 h 503"/>
                <a:gd name="T64" fmla="*/ 648 w 695"/>
                <a:gd name="T65" fmla="*/ 8 h 503"/>
                <a:gd name="T66" fmla="*/ 604 w 695"/>
                <a:gd name="T67" fmla="*/ 1 h 503"/>
                <a:gd name="T68" fmla="*/ 536 w 695"/>
                <a:gd name="T69" fmla="*/ 2 h 503"/>
                <a:gd name="T70" fmla="*/ 469 w 695"/>
                <a:gd name="T71" fmla="*/ 13 h 503"/>
                <a:gd name="T72" fmla="*/ 397 w 695"/>
                <a:gd name="T73" fmla="*/ 33 h 503"/>
                <a:gd name="T74" fmla="*/ 328 w 695"/>
                <a:gd name="T75" fmla="*/ 60 h 503"/>
                <a:gd name="T76" fmla="*/ 262 w 695"/>
                <a:gd name="T77" fmla="*/ 94 h 503"/>
                <a:gd name="T78" fmla="*/ 214 w 695"/>
                <a:gd name="T79" fmla="*/ 124 h 503"/>
                <a:gd name="T80" fmla="*/ 200 w 695"/>
                <a:gd name="T81" fmla="*/ 101 h 503"/>
                <a:gd name="T82" fmla="*/ 160 w 695"/>
                <a:gd name="T83" fmla="*/ 66 h 503"/>
                <a:gd name="T84" fmla="*/ 124 w 695"/>
                <a:gd name="T85" fmla="*/ 46 h 503"/>
                <a:gd name="T86" fmla="*/ 96 w 695"/>
                <a:gd name="T87" fmla="*/ 38 h 503"/>
                <a:gd name="T88" fmla="*/ 71 w 695"/>
                <a:gd name="T89" fmla="*/ 35 h 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95" h="503">
                  <a:moveTo>
                    <a:pt x="71" y="35"/>
                  </a:moveTo>
                  <a:lnTo>
                    <a:pt x="61" y="36"/>
                  </a:lnTo>
                  <a:lnTo>
                    <a:pt x="50" y="38"/>
                  </a:lnTo>
                  <a:lnTo>
                    <a:pt x="45" y="39"/>
                  </a:lnTo>
                  <a:lnTo>
                    <a:pt x="41" y="42"/>
                  </a:lnTo>
                  <a:lnTo>
                    <a:pt x="37" y="44"/>
                  </a:lnTo>
                  <a:lnTo>
                    <a:pt x="34" y="48"/>
                  </a:lnTo>
                  <a:lnTo>
                    <a:pt x="32" y="51"/>
                  </a:lnTo>
                  <a:lnTo>
                    <a:pt x="31" y="54"/>
                  </a:lnTo>
                  <a:lnTo>
                    <a:pt x="30" y="58"/>
                  </a:lnTo>
                  <a:lnTo>
                    <a:pt x="29" y="61"/>
                  </a:lnTo>
                  <a:lnTo>
                    <a:pt x="30" y="70"/>
                  </a:lnTo>
                  <a:lnTo>
                    <a:pt x="32" y="81"/>
                  </a:lnTo>
                  <a:lnTo>
                    <a:pt x="35" y="94"/>
                  </a:lnTo>
                  <a:lnTo>
                    <a:pt x="37" y="108"/>
                  </a:lnTo>
                  <a:lnTo>
                    <a:pt x="39" y="125"/>
                  </a:lnTo>
                  <a:lnTo>
                    <a:pt x="39" y="141"/>
                  </a:lnTo>
                  <a:lnTo>
                    <a:pt x="39" y="159"/>
                  </a:lnTo>
                  <a:lnTo>
                    <a:pt x="38" y="177"/>
                  </a:lnTo>
                  <a:lnTo>
                    <a:pt x="37" y="195"/>
                  </a:lnTo>
                  <a:lnTo>
                    <a:pt x="35" y="214"/>
                  </a:lnTo>
                  <a:lnTo>
                    <a:pt x="29" y="252"/>
                  </a:lnTo>
                  <a:lnTo>
                    <a:pt x="23" y="288"/>
                  </a:lnTo>
                  <a:lnTo>
                    <a:pt x="17" y="323"/>
                  </a:lnTo>
                  <a:lnTo>
                    <a:pt x="10" y="353"/>
                  </a:lnTo>
                  <a:lnTo>
                    <a:pt x="7" y="370"/>
                  </a:lnTo>
                  <a:lnTo>
                    <a:pt x="4" y="384"/>
                  </a:lnTo>
                  <a:lnTo>
                    <a:pt x="1" y="395"/>
                  </a:lnTo>
                  <a:lnTo>
                    <a:pt x="0" y="405"/>
                  </a:lnTo>
                  <a:lnTo>
                    <a:pt x="0" y="414"/>
                  </a:lnTo>
                  <a:lnTo>
                    <a:pt x="1" y="424"/>
                  </a:lnTo>
                  <a:lnTo>
                    <a:pt x="4" y="431"/>
                  </a:lnTo>
                  <a:lnTo>
                    <a:pt x="6" y="438"/>
                  </a:lnTo>
                  <a:lnTo>
                    <a:pt x="9" y="444"/>
                  </a:lnTo>
                  <a:lnTo>
                    <a:pt x="13" y="450"/>
                  </a:lnTo>
                  <a:lnTo>
                    <a:pt x="17" y="455"/>
                  </a:lnTo>
                  <a:lnTo>
                    <a:pt x="22" y="460"/>
                  </a:lnTo>
                  <a:lnTo>
                    <a:pt x="27" y="464"/>
                  </a:lnTo>
                  <a:lnTo>
                    <a:pt x="32" y="470"/>
                  </a:lnTo>
                  <a:lnTo>
                    <a:pt x="45" y="478"/>
                  </a:lnTo>
                  <a:lnTo>
                    <a:pt x="60" y="486"/>
                  </a:lnTo>
                  <a:lnTo>
                    <a:pt x="74" y="494"/>
                  </a:lnTo>
                  <a:lnTo>
                    <a:pt x="87" y="499"/>
                  </a:lnTo>
                  <a:lnTo>
                    <a:pt x="101" y="502"/>
                  </a:lnTo>
                  <a:lnTo>
                    <a:pt x="114" y="503"/>
                  </a:lnTo>
                  <a:lnTo>
                    <a:pt x="121" y="503"/>
                  </a:lnTo>
                  <a:lnTo>
                    <a:pt x="127" y="502"/>
                  </a:lnTo>
                  <a:lnTo>
                    <a:pt x="134" y="500"/>
                  </a:lnTo>
                  <a:lnTo>
                    <a:pt x="140" y="496"/>
                  </a:lnTo>
                  <a:lnTo>
                    <a:pt x="146" y="492"/>
                  </a:lnTo>
                  <a:lnTo>
                    <a:pt x="152" y="486"/>
                  </a:lnTo>
                  <a:lnTo>
                    <a:pt x="158" y="478"/>
                  </a:lnTo>
                  <a:lnTo>
                    <a:pt x="161" y="469"/>
                  </a:lnTo>
                  <a:lnTo>
                    <a:pt x="171" y="441"/>
                  </a:lnTo>
                  <a:lnTo>
                    <a:pt x="182" y="411"/>
                  </a:lnTo>
                  <a:lnTo>
                    <a:pt x="195" y="381"/>
                  </a:lnTo>
                  <a:lnTo>
                    <a:pt x="212" y="349"/>
                  </a:lnTo>
                  <a:lnTo>
                    <a:pt x="221" y="333"/>
                  </a:lnTo>
                  <a:lnTo>
                    <a:pt x="231" y="316"/>
                  </a:lnTo>
                  <a:lnTo>
                    <a:pt x="241" y="301"/>
                  </a:lnTo>
                  <a:lnTo>
                    <a:pt x="253" y="285"/>
                  </a:lnTo>
                  <a:lnTo>
                    <a:pt x="265" y="270"/>
                  </a:lnTo>
                  <a:lnTo>
                    <a:pt x="278" y="253"/>
                  </a:lnTo>
                  <a:lnTo>
                    <a:pt x="292" y="238"/>
                  </a:lnTo>
                  <a:lnTo>
                    <a:pt x="306" y="223"/>
                  </a:lnTo>
                  <a:lnTo>
                    <a:pt x="322" y="208"/>
                  </a:lnTo>
                  <a:lnTo>
                    <a:pt x="338" y="194"/>
                  </a:lnTo>
                  <a:lnTo>
                    <a:pt x="355" y="181"/>
                  </a:lnTo>
                  <a:lnTo>
                    <a:pt x="374" y="167"/>
                  </a:lnTo>
                  <a:lnTo>
                    <a:pt x="393" y="154"/>
                  </a:lnTo>
                  <a:lnTo>
                    <a:pt x="414" y="142"/>
                  </a:lnTo>
                  <a:lnTo>
                    <a:pt x="435" y="131"/>
                  </a:lnTo>
                  <a:lnTo>
                    <a:pt x="457" y="120"/>
                  </a:lnTo>
                  <a:lnTo>
                    <a:pt x="480" y="111"/>
                  </a:lnTo>
                  <a:lnTo>
                    <a:pt x="505" y="102"/>
                  </a:lnTo>
                  <a:lnTo>
                    <a:pt x="531" y="94"/>
                  </a:lnTo>
                  <a:lnTo>
                    <a:pt x="557" y="88"/>
                  </a:lnTo>
                  <a:lnTo>
                    <a:pt x="585" y="82"/>
                  </a:lnTo>
                  <a:lnTo>
                    <a:pt x="614" y="78"/>
                  </a:lnTo>
                  <a:lnTo>
                    <a:pt x="645" y="75"/>
                  </a:lnTo>
                  <a:lnTo>
                    <a:pt x="677" y="72"/>
                  </a:lnTo>
                  <a:lnTo>
                    <a:pt x="680" y="72"/>
                  </a:lnTo>
                  <a:lnTo>
                    <a:pt x="683" y="70"/>
                  </a:lnTo>
                  <a:lnTo>
                    <a:pt x="686" y="69"/>
                  </a:lnTo>
                  <a:lnTo>
                    <a:pt x="688" y="67"/>
                  </a:lnTo>
                  <a:lnTo>
                    <a:pt x="691" y="65"/>
                  </a:lnTo>
                  <a:lnTo>
                    <a:pt x="692" y="62"/>
                  </a:lnTo>
                  <a:lnTo>
                    <a:pt x="694" y="59"/>
                  </a:lnTo>
                  <a:lnTo>
                    <a:pt x="694" y="56"/>
                  </a:lnTo>
                  <a:lnTo>
                    <a:pt x="695" y="51"/>
                  </a:lnTo>
                  <a:lnTo>
                    <a:pt x="694" y="45"/>
                  </a:lnTo>
                  <a:lnTo>
                    <a:pt x="693" y="40"/>
                  </a:lnTo>
                  <a:lnTo>
                    <a:pt x="690" y="34"/>
                  </a:lnTo>
                  <a:lnTo>
                    <a:pt x="686" y="29"/>
                  </a:lnTo>
                  <a:lnTo>
                    <a:pt x="681" y="24"/>
                  </a:lnTo>
                  <a:lnTo>
                    <a:pt x="674" y="18"/>
                  </a:lnTo>
                  <a:lnTo>
                    <a:pt x="667" y="14"/>
                  </a:lnTo>
                  <a:lnTo>
                    <a:pt x="657" y="11"/>
                  </a:lnTo>
                  <a:lnTo>
                    <a:pt x="648" y="8"/>
                  </a:lnTo>
                  <a:lnTo>
                    <a:pt x="638" y="6"/>
                  </a:lnTo>
                  <a:lnTo>
                    <a:pt x="628" y="4"/>
                  </a:lnTo>
                  <a:lnTo>
                    <a:pt x="604" y="1"/>
                  </a:lnTo>
                  <a:lnTo>
                    <a:pt x="579" y="0"/>
                  </a:lnTo>
                  <a:lnTo>
                    <a:pt x="558" y="0"/>
                  </a:lnTo>
                  <a:lnTo>
                    <a:pt x="536" y="2"/>
                  </a:lnTo>
                  <a:lnTo>
                    <a:pt x="515" y="5"/>
                  </a:lnTo>
                  <a:lnTo>
                    <a:pt x="491" y="8"/>
                  </a:lnTo>
                  <a:lnTo>
                    <a:pt x="469" y="13"/>
                  </a:lnTo>
                  <a:lnTo>
                    <a:pt x="445" y="19"/>
                  </a:lnTo>
                  <a:lnTo>
                    <a:pt x="422" y="26"/>
                  </a:lnTo>
                  <a:lnTo>
                    <a:pt x="397" y="33"/>
                  </a:lnTo>
                  <a:lnTo>
                    <a:pt x="374" y="41"/>
                  </a:lnTo>
                  <a:lnTo>
                    <a:pt x="350" y="50"/>
                  </a:lnTo>
                  <a:lnTo>
                    <a:pt x="328" y="60"/>
                  </a:lnTo>
                  <a:lnTo>
                    <a:pt x="305" y="70"/>
                  </a:lnTo>
                  <a:lnTo>
                    <a:pt x="283" y="82"/>
                  </a:lnTo>
                  <a:lnTo>
                    <a:pt x="262" y="94"/>
                  </a:lnTo>
                  <a:lnTo>
                    <a:pt x="240" y="106"/>
                  </a:lnTo>
                  <a:lnTo>
                    <a:pt x="221" y="119"/>
                  </a:lnTo>
                  <a:lnTo>
                    <a:pt x="214" y="124"/>
                  </a:lnTo>
                  <a:lnTo>
                    <a:pt x="212" y="116"/>
                  </a:lnTo>
                  <a:lnTo>
                    <a:pt x="209" y="110"/>
                  </a:lnTo>
                  <a:lnTo>
                    <a:pt x="200" y="101"/>
                  </a:lnTo>
                  <a:lnTo>
                    <a:pt x="190" y="91"/>
                  </a:lnTo>
                  <a:lnTo>
                    <a:pt x="176" y="79"/>
                  </a:lnTo>
                  <a:lnTo>
                    <a:pt x="160" y="66"/>
                  </a:lnTo>
                  <a:lnTo>
                    <a:pt x="142" y="55"/>
                  </a:lnTo>
                  <a:lnTo>
                    <a:pt x="133" y="50"/>
                  </a:lnTo>
                  <a:lnTo>
                    <a:pt x="124" y="46"/>
                  </a:lnTo>
                  <a:lnTo>
                    <a:pt x="114" y="42"/>
                  </a:lnTo>
                  <a:lnTo>
                    <a:pt x="104" y="40"/>
                  </a:lnTo>
                  <a:lnTo>
                    <a:pt x="96" y="38"/>
                  </a:lnTo>
                  <a:lnTo>
                    <a:pt x="87" y="36"/>
                  </a:lnTo>
                  <a:lnTo>
                    <a:pt x="79" y="36"/>
                  </a:lnTo>
                  <a:lnTo>
                    <a:pt x="71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3" name="Freeform 40"/>
            <p:cNvSpPr>
              <a:spLocks/>
            </p:cNvSpPr>
            <p:nvPr userDrawn="1"/>
          </p:nvSpPr>
          <p:spPr bwMode="auto">
            <a:xfrm>
              <a:off x="6388" y="599"/>
              <a:ext cx="74" cy="49"/>
            </a:xfrm>
            <a:custGeom>
              <a:avLst/>
              <a:gdLst>
                <a:gd name="T0" fmla="*/ 144 w 883"/>
                <a:gd name="T1" fmla="*/ 3 h 595"/>
                <a:gd name="T2" fmla="*/ 125 w 883"/>
                <a:gd name="T3" fmla="*/ 13 h 595"/>
                <a:gd name="T4" fmla="*/ 100 w 883"/>
                <a:gd name="T5" fmla="*/ 49 h 595"/>
                <a:gd name="T6" fmla="*/ 55 w 883"/>
                <a:gd name="T7" fmla="*/ 183 h 595"/>
                <a:gd name="T8" fmla="*/ 10 w 883"/>
                <a:gd name="T9" fmla="*/ 382 h 595"/>
                <a:gd name="T10" fmla="*/ 0 w 883"/>
                <a:gd name="T11" fmla="*/ 465 h 595"/>
                <a:gd name="T12" fmla="*/ 7 w 883"/>
                <a:gd name="T13" fmla="*/ 503 h 595"/>
                <a:gd name="T14" fmla="*/ 25 w 883"/>
                <a:gd name="T15" fmla="*/ 532 h 595"/>
                <a:gd name="T16" fmla="*/ 77 w 883"/>
                <a:gd name="T17" fmla="*/ 571 h 595"/>
                <a:gd name="T18" fmla="*/ 122 w 883"/>
                <a:gd name="T19" fmla="*/ 590 h 595"/>
                <a:gd name="T20" fmla="*/ 164 w 883"/>
                <a:gd name="T21" fmla="*/ 595 h 595"/>
                <a:gd name="T22" fmla="*/ 201 w 883"/>
                <a:gd name="T23" fmla="*/ 585 h 595"/>
                <a:gd name="T24" fmla="*/ 234 w 883"/>
                <a:gd name="T25" fmla="*/ 555 h 595"/>
                <a:gd name="T26" fmla="*/ 295 w 883"/>
                <a:gd name="T27" fmla="*/ 487 h 595"/>
                <a:gd name="T28" fmla="*/ 404 w 883"/>
                <a:gd name="T29" fmla="*/ 369 h 595"/>
                <a:gd name="T30" fmla="*/ 491 w 883"/>
                <a:gd name="T31" fmla="*/ 296 h 595"/>
                <a:gd name="T32" fmla="*/ 514 w 883"/>
                <a:gd name="T33" fmla="*/ 299 h 595"/>
                <a:gd name="T34" fmla="*/ 534 w 883"/>
                <a:gd name="T35" fmla="*/ 336 h 595"/>
                <a:gd name="T36" fmla="*/ 568 w 883"/>
                <a:gd name="T37" fmla="*/ 405 h 595"/>
                <a:gd name="T38" fmla="*/ 605 w 883"/>
                <a:gd name="T39" fmla="*/ 459 h 595"/>
                <a:gd name="T40" fmla="*/ 644 w 883"/>
                <a:gd name="T41" fmla="*/ 500 h 595"/>
                <a:gd name="T42" fmla="*/ 693 w 883"/>
                <a:gd name="T43" fmla="*/ 535 h 595"/>
                <a:gd name="T44" fmla="*/ 767 w 883"/>
                <a:gd name="T45" fmla="*/ 561 h 595"/>
                <a:gd name="T46" fmla="*/ 828 w 883"/>
                <a:gd name="T47" fmla="*/ 565 h 595"/>
                <a:gd name="T48" fmla="*/ 868 w 883"/>
                <a:gd name="T49" fmla="*/ 555 h 595"/>
                <a:gd name="T50" fmla="*/ 883 w 883"/>
                <a:gd name="T51" fmla="*/ 533 h 595"/>
                <a:gd name="T52" fmla="*/ 880 w 883"/>
                <a:gd name="T53" fmla="*/ 518 h 595"/>
                <a:gd name="T54" fmla="*/ 868 w 883"/>
                <a:gd name="T55" fmla="*/ 512 h 595"/>
                <a:gd name="T56" fmla="*/ 840 w 883"/>
                <a:gd name="T57" fmla="*/ 510 h 595"/>
                <a:gd name="T58" fmla="*/ 808 w 883"/>
                <a:gd name="T59" fmla="*/ 501 h 595"/>
                <a:gd name="T60" fmla="*/ 781 w 883"/>
                <a:gd name="T61" fmla="*/ 483 h 595"/>
                <a:gd name="T62" fmla="*/ 751 w 883"/>
                <a:gd name="T63" fmla="*/ 440 h 595"/>
                <a:gd name="T64" fmla="*/ 722 w 883"/>
                <a:gd name="T65" fmla="*/ 358 h 595"/>
                <a:gd name="T66" fmla="*/ 694 w 883"/>
                <a:gd name="T67" fmla="*/ 231 h 595"/>
                <a:gd name="T68" fmla="*/ 679 w 883"/>
                <a:gd name="T69" fmla="*/ 197 h 595"/>
                <a:gd name="T70" fmla="*/ 655 w 883"/>
                <a:gd name="T71" fmla="*/ 168 h 595"/>
                <a:gd name="T72" fmla="*/ 622 w 883"/>
                <a:gd name="T73" fmla="*/ 145 h 595"/>
                <a:gd name="T74" fmla="*/ 580 w 883"/>
                <a:gd name="T75" fmla="*/ 127 h 595"/>
                <a:gd name="T76" fmla="*/ 537 w 883"/>
                <a:gd name="T77" fmla="*/ 122 h 595"/>
                <a:gd name="T78" fmla="*/ 494 w 883"/>
                <a:gd name="T79" fmla="*/ 140 h 595"/>
                <a:gd name="T80" fmla="*/ 409 w 883"/>
                <a:gd name="T81" fmla="*/ 209 h 595"/>
                <a:gd name="T82" fmla="*/ 308 w 883"/>
                <a:gd name="T83" fmla="*/ 309 h 595"/>
                <a:gd name="T84" fmla="*/ 207 w 883"/>
                <a:gd name="T85" fmla="*/ 410 h 595"/>
                <a:gd name="T86" fmla="*/ 179 w 883"/>
                <a:gd name="T87" fmla="*/ 427 h 595"/>
                <a:gd name="T88" fmla="*/ 201 w 883"/>
                <a:gd name="T89" fmla="*/ 322 h 595"/>
                <a:gd name="T90" fmla="*/ 255 w 883"/>
                <a:gd name="T91" fmla="*/ 149 h 595"/>
                <a:gd name="T92" fmla="*/ 277 w 883"/>
                <a:gd name="T93" fmla="*/ 89 h 595"/>
                <a:gd name="T94" fmla="*/ 276 w 883"/>
                <a:gd name="T95" fmla="*/ 67 h 595"/>
                <a:gd name="T96" fmla="*/ 261 w 883"/>
                <a:gd name="T97" fmla="*/ 42 h 595"/>
                <a:gd name="T98" fmla="*/ 226 w 883"/>
                <a:gd name="T99" fmla="*/ 18 h 595"/>
                <a:gd name="T100" fmla="*/ 174 w 883"/>
                <a:gd name="T101" fmla="*/ 1 h 5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83" h="595">
                  <a:moveTo>
                    <a:pt x="162" y="0"/>
                  </a:moveTo>
                  <a:lnTo>
                    <a:pt x="156" y="0"/>
                  </a:lnTo>
                  <a:lnTo>
                    <a:pt x="150" y="1"/>
                  </a:lnTo>
                  <a:lnTo>
                    <a:pt x="144" y="3"/>
                  </a:lnTo>
                  <a:lnTo>
                    <a:pt x="139" y="4"/>
                  </a:lnTo>
                  <a:lnTo>
                    <a:pt x="134" y="7"/>
                  </a:lnTo>
                  <a:lnTo>
                    <a:pt x="129" y="10"/>
                  </a:lnTo>
                  <a:lnTo>
                    <a:pt x="125" y="13"/>
                  </a:lnTo>
                  <a:lnTo>
                    <a:pt x="121" y="17"/>
                  </a:lnTo>
                  <a:lnTo>
                    <a:pt x="113" y="26"/>
                  </a:lnTo>
                  <a:lnTo>
                    <a:pt x="106" y="37"/>
                  </a:lnTo>
                  <a:lnTo>
                    <a:pt x="100" y="49"/>
                  </a:lnTo>
                  <a:lnTo>
                    <a:pt x="94" y="63"/>
                  </a:lnTo>
                  <a:lnTo>
                    <a:pt x="82" y="97"/>
                  </a:lnTo>
                  <a:lnTo>
                    <a:pt x="68" y="137"/>
                  </a:lnTo>
                  <a:lnTo>
                    <a:pt x="55" y="183"/>
                  </a:lnTo>
                  <a:lnTo>
                    <a:pt x="43" y="232"/>
                  </a:lnTo>
                  <a:lnTo>
                    <a:pt x="31" y="282"/>
                  </a:lnTo>
                  <a:lnTo>
                    <a:pt x="19" y="333"/>
                  </a:lnTo>
                  <a:lnTo>
                    <a:pt x="10" y="382"/>
                  </a:lnTo>
                  <a:lnTo>
                    <a:pt x="3" y="429"/>
                  </a:lnTo>
                  <a:lnTo>
                    <a:pt x="1" y="442"/>
                  </a:lnTo>
                  <a:lnTo>
                    <a:pt x="0" y="454"/>
                  </a:lnTo>
                  <a:lnTo>
                    <a:pt x="0" y="465"/>
                  </a:lnTo>
                  <a:lnTo>
                    <a:pt x="1" y="477"/>
                  </a:lnTo>
                  <a:lnTo>
                    <a:pt x="2" y="486"/>
                  </a:lnTo>
                  <a:lnTo>
                    <a:pt x="4" y="495"/>
                  </a:lnTo>
                  <a:lnTo>
                    <a:pt x="7" y="503"/>
                  </a:lnTo>
                  <a:lnTo>
                    <a:pt x="10" y="511"/>
                  </a:lnTo>
                  <a:lnTo>
                    <a:pt x="14" y="518"/>
                  </a:lnTo>
                  <a:lnTo>
                    <a:pt x="19" y="526"/>
                  </a:lnTo>
                  <a:lnTo>
                    <a:pt x="25" y="532"/>
                  </a:lnTo>
                  <a:lnTo>
                    <a:pt x="32" y="539"/>
                  </a:lnTo>
                  <a:lnTo>
                    <a:pt x="47" y="551"/>
                  </a:lnTo>
                  <a:lnTo>
                    <a:pt x="65" y="564"/>
                  </a:lnTo>
                  <a:lnTo>
                    <a:pt x="77" y="571"/>
                  </a:lnTo>
                  <a:lnTo>
                    <a:pt x="89" y="577"/>
                  </a:lnTo>
                  <a:lnTo>
                    <a:pt x="100" y="582"/>
                  </a:lnTo>
                  <a:lnTo>
                    <a:pt x="111" y="587"/>
                  </a:lnTo>
                  <a:lnTo>
                    <a:pt x="122" y="590"/>
                  </a:lnTo>
                  <a:lnTo>
                    <a:pt x="133" y="592"/>
                  </a:lnTo>
                  <a:lnTo>
                    <a:pt x="144" y="594"/>
                  </a:lnTo>
                  <a:lnTo>
                    <a:pt x="154" y="595"/>
                  </a:lnTo>
                  <a:lnTo>
                    <a:pt x="164" y="595"/>
                  </a:lnTo>
                  <a:lnTo>
                    <a:pt x="174" y="593"/>
                  </a:lnTo>
                  <a:lnTo>
                    <a:pt x="184" y="591"/>
                  </a:lnTo>
                  <a:lnTo>
                    <a:pt x="192" y="589"/>
                  </a:lnTo>
                  <a:lnTo>
                    <a:pt x="201" y="585"/>
                  </a:lnTo>
                  <a:lnTo>
                    <a:pt x="208" y="580"/>
                  </a:lnTo>
                  <a:lnTo>
                    <a:pt x="216" y="575"/>
                  </a:lnTo>
                  <a:lnTo>
                    <a:pt x="222" y="567"/>
                  </a:lnTo>
                  <a:lnTo>
                    <a:pt x="234" y="555"/>
                  </a:lnTo>
                  <a:lnTo>
                    <a:pt x="245" y="542"/>
                  </a:lnTo>
                  <a:lnTo>
                    <a:pt x="257" y="530"/>
                  </a:lnTo>
                  <a:lnTo>
                    <a:pt x="268" y="516"/>
                  </a:lnTo>
                  <a:lnTo>
                    <a:pt x="295" y="487"/>
                  </a:lnTo>
                  <a:lnTo>
                    <a:pt x="321" y="456"/>
                  </a:lnTo>
                  <a:lnTo>
                    <a:pt x="349" y="427"/>
                  </a:lnTo>
                  <a:lnTo>
                    <a:pt x="376" y="397"/>
                  </a:lnTo>
                  <a:lnTo>
                    <a:pt x="404" y="369"/>
                  </a:lnTo>
                  <a:lnTo>
                    <a:pt x="431" y="343"/>
                  </a:lnTo>
                  <a:lnTo>
                    <a:pt x="458" y="320"/>
                  </a:lnTo>
                  <a:lnTo>
                    <a:pt x="484" y="300"/>
                  </a:lnTo>
                  <a:lnTo>
                    <a:pt x="491" y="296"/>
                  </a:lnTo>
                  <a:lnTo>
                    <a:pt x="497" y="295"/>
                  </a:lnTo>
                  <a:lnTo>
                    <a:pt x="503" y="295"/>
                  </a:lnTo>
                  <a:lnTo>
                    <a:pt x="509" y="296"/>
                  </a:lnTo>
                  <a:lnTo>
                    <a:pt x="514" y="299"/>
                  </a:lnTo>
                  <a:lnTo>
                    <a:pt x="519" y="303"/>
                  </a:lnTo>
                  <a:lnTo>
                    <a:pt x="523" y="309"/>
                  </a:lnTo>
                  <a:lnTo>
                    <a:pt x="527" y="316"/>
                  </a:lnTo>
                  <a:lnTo>
                    <a:pt x="534" y="336"/>
                  </a:lnTo>
                  <a:lnTo>
                    <a:pt x="543" y="355"/>
                  </a:lnTo>
                  <a:lnTo>
                    <a:pt x="551" y="372"/>
                  </a:lnTo>
                  <a:lnTo>
                    <a:pt x="560" y="390"/>
                  </a:lnTo>
                  <a:lnTo>
                    <a:pt x="568" y="405"/>
                  </a:lnTo>
                  <a:lnTo>
                    <a:pt x="577" y="420"/>
                  </a:lnTo>
                  <a:lnTo>
                    <a:pt x="586" y="434"/>
                  </a:lnTo>
                  <a:lnTo>
                    <a:pt x="596" y="447"/>
                  </a:lnTo>
                  <a:lnTo>
                    <a:pt x="605" y="459"/>
                  </a:lnTo>
                  <a:lnTo>
                    <a:pt x="615" y="470"/>
                  </a:lnTo>
                  <a:lnTo>
                    <a:pt x="624" y="481"/>
                  </a:lnTo>
                  <a:lnTo>
                    <a:pt x="634" y="491"/>
                  </a:lnTo>
                  <a:lnTo>
                    <a:pt x="644" y="500"/>
                  </a:lnTo>
                  <a:lnTo>
                    <a:pt x="654" y="508"/>
                  </a:lnTo>
                  <a:lnTo>
                    <a:pt x="663" y="515"/>
                  </a:lnTo>
                  <a:lnTo>
                    <a:pt x="673" y="523"/>
                  </a:lnTo>
                  <a:lnTo>
                    <a:pt x="693" y="535"/>
                  </a:lnTo>
                  <a:lnTo>
                    <a:pt x="712" y="545"/>
                  </a:lnTo>
                  <a:lnTo>
                    <a:pt x="731" y="552"/>
                  </a:lnTo>
                  <a:lnTo>
                    <a:pt x="749" y="558"/>
                  </a:lnTo>
                  <a:lnTo>
                    <a:pt x="767" y="561"/>
                  </a:lnTo>
                  <a:lnTo>
                    <a:pt x="783" y="564"/>
                  </a:lnTo>
                  <a:lnTo>
                    <a:pt x="799" y="565"/>
                  </a:lnTo>
                  <a:lnTo>
                    <a:pt x="813" y="566"/>
                  </a:lnTo>
                  <a:lnTo>
                    <a:pt x="828" y="565"/>
                  </a:lnTo>
                  <a:lnTo>
                    <a:pt x="843" y="564"/>
                  </a:lnTo>
                  <a:lnTo>
                    <a:pt x="853" y="562"/>
                  </a:lnTo>
                  <a:lnTo>
                    <a:pt x="861" y="559"/>
                  </a:lnTo>
                  <a:lnTo>
                    <a:pt x="868" y="555"/>
                  </a:lnTo>
                  <a:lnTo>
                    <a:pt x="874" y="550"/>
                  </a:lnTo>
                  <a:lnTo>
                    <a:pt x="878" y="545"/>
                  </a:lnTo>
                  <a:lnTo>
                    <a:pt x="881" y="539"/>
                  </a:lnTo>
                  <a:lnTo>
                    <a:pt x="883" y="533"/>
                  </a:lnTo>
                  <a:lnTo>
                    <a:pt x="883" y="528"/>
                  </a:lnTo>
                  <a:lnTo>
                    <a:pt x="883" y="524"/>
                  </a:lnTo>
                  <a:lnTo>
                    <a:pt x="882" y="520"/>
                  </a:lnTo>
                  <a:lnTo>
                    <a:pt x="880" y="518"/>
                  </a:lnTo>
                  <a:lnTo>
                    <a:pt x="878" y="515"/>
                  </a:lnTo>
                  <a:lnTo>
                    <a:pt x="875" y="514"/>
                  </a:lnTo>
                  <a:lnTo>
                    <a:pt x="872" y="512"/>
                  </a:lnTo>
                  <a:lnTo>
                    <a:pt x="868" y="512"/>
                  </a:lnTo>
                  <a:lnTo>
                    <a:pt x="864" y="511"/>
                  </a:lnTo>
                  <a:lnTo>
                    <a:pt x="860" y="511"/>
                  </a:lnTo>
                  <a:lnTo>
                    <a:pt x="851" y="511"/>
                  </a:lnTo>
                  <a:lnTo>
                    <a:pt x="840" y="510"/>
                  </a:lnTo>
                  <a:lnTo>
                    <a:pt x="832" y="509"/>
                  </a:lnTo>
                  <a:lnTo>
                    <a:pt x="823" y="507"/>
                  </a:lnTo>
                  <a:lnTo>
                    <a:pt x="815" y="504"/>
                  </a:lnTo>
                  <a:lnTo>
                    <a:pt x="808" y="501"/>
                  </a:lnTo>
                  <a:lnTo>
                    <a:pt x="801" y="497"/>
                  </a:lnTo>
                  <a:lnTo>
                    <a:pt x="794" y="493"/>
                  </a:lnTo>
                  <a:lnTo>
                    <a:pt x="787" y="488"/>
                  </a:lnTo>
                  <a:lnTo>
                    <a:pt x="781" y="483"/>
                  </a:lnTo>
                  <a:lnTo>
                    <a:pt x="775" y="477"/>
                  </a:lnTo>
                  <a:lnTo>
                    <a:pt x="770" y="469"/>
                  </a:lnTo>
                  <a:lnTo>
                    <a:pt x="760" y="455"/>
                  </a:lnTo>
                  <a:lnTo>
                    <a:pt x="751" y="440"/>
                  </a:lnTo>
                  <a:lnTo>
                    <a:pt x="743" y="421"/>
                  </a:lnTo>
                  <a:lnTo>
                    <a:pt x="735" y="402"/>
                  </a:lnTo>
                  <a:lnTo>
                    <a:pt x="728" y="381"/>
                  </a:lnTo>
                  <a:lnTo>
                    <a:pt x="722" y="358"/>
                  </a:lnTo>
                  <a:lnTo>
                    <a:pt x="711" y="309"/>
                  </a:lnTo>
                  <a:lnTo>
                    <a:pt x="700" y="255"/>
                  </a:lnTo>
                  <a:lnTo>
                    <a:pt x="697" y="240"/>
                  </a:lnTo>
                  <a:lnTo>
                    <a:pt x="694" y="231"/>
                  </a:lnTo>
                  <a:lnTo>
                    <a:pt x="692" y="222"/>
                  </a:lnTo>
                  <a:lnTo>
                    <a:pt x="687" y="213"/>
                  </a:lnTo>
                  <a:lnTo>
                    <a:pt x="683" y="205"/>
                  </a:lnTo>
                  <a:lnTo>
                    <a:pt x="679" y="197"/>
                  </a:lnTo>
                  <a:lnTo>
                    <a:pt x="674" y="189"/>
                  </a:lnTo>
                  <a:lnTo>
                    <a:pt x="668" y="182"/>
                  </a:lnTo>
                  <a:lnTo>
                    <a:pt x="662" y="174"/>
                  </a:lnTo>
                  <a:lnTo>
                    <a:pt x="655" y="168"/>
                  </a:lnTo>
                  <a:lnTo>
                    <a:pt x="648" y="161"/>
                  </a:lnTo>
                  <a:lnTo>
                    <a:pt x="639" y="155"/>
                  </a:lnTo>
                  <a:lnTo>
                    <a:pt x="631" y="150"/>
                  </a:lnTo>
                  <a:lnTo>
                    <a:pt x="622" y="145"/>
                  </a:lnTo>
                  <a:lnTo>
                    <a:pt x="613" y="140"/>
                  </a:lnTo>
                  <a:lnTo>
                    <a:pt x="603" y="135"/>
                  </a:lnTo>
                  <a:lnTo>
                    <a:pt x="592" y="131"/>
                  </a:lnTo>
                  <a:lnTo>
                    <a:pt x="580" y="127"/>
                  </a:lnTo>
                  <a:lnTo>
                    <a:pt x="569" y="124"/>
                  </a:lnTo>
                  <a:lnTo>
                    <a:pt x="559" y="122"/>
                  </a:lnTo>
                  <a:lnTo>
                    <a:pt x="549" y="121"/>
                  </a:lnTo>
                  <a:lnTo>
                    <a:pt x="537" y="122"/>
                  </a:lnTo>
                  <a:lnTo>
                    <a:pt x="527" y="124"/>
                  </a:lnTo>
                  <a:lnTo>
                    <a:pt x="518" y="128"/>
                  </a:lnTo>
                  <a:lnTo>
                    <a:pt x="510" y="131"/>
                  </a:lnTo>
                  <a:lnTo>
                    <a:pt x="494" y="140"/>
                  </a:lnTo>
                  <a:lnTo>
                    <a:pt x="478" y="150"/>
                  </a:lnTo>
                  <a:lnTo>
                    <a:pt x="457" y="167"/>
                  </a:lnTo>
                  <a:lnTo>
                    <a:pt x="433" y="187"/>
                  </a:lnTo>
                  <a:lnTo>
                    <a:pt x="409" y="209"/>
                  </a:lnTo>
                  <a:lnTo>
                    <a:pt x="383" y="233"/>
                  </a:lnTo>
                  <a:lnTo>
                    <a:pt x="358" y="258"/>
                  </a:lnTo>
                  <a:lnTo>
                    <a:pt x="332" y="284"/>
                  </a:lnTo>
                  <a:lnTo>
                    <a:pt x="308" y="309"/>
                  </a:lnTo>
                  <a:lnTo>
                    <a:pt x="284" y="334"/>
                  </a:lnTo>
                  <a:lnTo>
                    <a:pt x="246" y="372"/>
                  </a:lnTo>
                  <a:lnTo>
                    <a:pt x="218" y="400"/>
                  </a:lnTo>
                  <a:lnTo>
                    <a:pt x="207" y="410"/>
                  </a:lnTo>
                  <a:lnTo>
                    <a:pt x="199" y="417"/>
                  </a:lnTo>
                  <a:lnTo>
                    <a:pt x="192" y="423"/>
                  </a:lnTo>
                  <a:lnTo>
                    <a:pt x="188" y="425"/>
                  </a:lnTo>
                  <a:lnTo>
                    <a:pt x="179" y="427"/>
                  </a:lnTo>
                  <a:lnTo>
                    <a:pt x="180" y="417"/>
                  </a:lnTo>
                  <a:lnTo>
                    <a:pt x="185" y="392"/>
                  </a:lnTo>
                  <a:lnTo>
                    <a:pt x="192" y="360"/>
                  </a:lnTo>
                  <a:lnTo>
                    <a:pt x="201" y="322"/>
                  </a:lnTo>
                  <a:lnTo>
                    <a:pt x="211" y="283"/>
                  </a:lnTo>
                  <a:lnTo>
                    <a:pt x="224" y="239"/>
                  </a:lnTo>
                  <a:lnTo>
                    <a:pt x="239" y="194"/>
                  </a:lnTo>
                  <a:lnTo>
                    <a:pt x="255" y="149"/>
                  </a:lnTo>
                  <a:lnTo>
                    <a:pt x="272" y="105"/>
                  </a:lnTo>
                  <a:lnTo>
                    <a:pt x="275" y="100"/>
                  </a:lnTo>
                  <a:lnTo>
                    <a:pt x="276" y="94"/>
                  </a:lnTo>
                  <a:lnTo>
                    <a:pt x="277" y="89"/>
                  </a:lnTo>
                  <a:lnTo>
                    <a:pt x="278" y="84"/>
                  </a:lnTo>
                  <a:lnTo>
                    <a:pt x="278" y="78"/>
                  </a:lnTo>
                  <a:lnTo>
                    <a:pt x="277" y="72"/>
                  </a:lnTo>
                  <a:lnTo>
                    <a:pt x="276" y="67"/>
                  </a:lnTo>
                  <a:lnTo>
                    <a:pt x="274" y="62"/>
                  </a:lnTo>
                  <a:lnTo>
                    <a:pt x="271" y="55"/>
                  </a:lnTo>
                  <a:lnTo>
                    <a:pt x="266" y="48"/>
                  </a:lnTo>
                  <a:lnTo>
                    <a:pt x="261" y="42"/>
                  </a:lnTo>
                  <a:lnTo>
                    <a:pt x="254" y="36"/>
                  </a:lnTo>
                  <a:lnTo>
                    <a:pt x="246" y="30"/>
                  </a:lnTo>
                  <a:lnTo>
                    <a:pt x="237" y="23"/>
                  </a:lnTo>
                  <a:lnTo>
                    <a:pt x="226" y="18"/>
                  </a:lnTo>
                  <a:lnTo>
                    <a:pt x="215" y="13"/>
                  </a:lnTo>
                  <a:lnTo>
                    <a:pt x="201" y="7"/>
                  </a:lnTo>
                  <a:lnTo>
                    <a:pt x="187" y="3"/>
                  </a:lnTo>
                  <a:lnTo>
                    <a:pt x="174" y="1"/>
                  </a:lnTo>
                  <a:lnTo>
                    <a:pt x="1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4" name="Freeform 41"/>
            <p:cNvSpPr>
              <a:spLocks/>
            </p:cNvSpPr>
            <p:nvPr userDrawn="1"/>
          </p:nvSpPr>
          <p:spPr bwMode="auto">
            <a:xfrm>
              <a:off x="6666" y="603"/>
              <a:ext cx="60" cy="44"/>
            </a:xfrm>
            <a:custGeom>
              <a:avLst/>
              <a:gdLst>
                <a:gd name="T0" fmla="*/ 518 w 721"/>
                <a:gd name="T1" fmla="*/ 321 h 522"/>
                <a:gd name="T2" fmla="*/ 536 w 721"/>
                <a:gd name="T3" fmla="*/ 387 h 522"/>
                <a:gd name="T4" fmla="*/ 575 w 721"/>
                <a:gd name="T5" fmla="*/ 455 h 522"/>
                <a:gd name="T6" fmla="*/ 622 w 721"/>
                <a:gd name="T7" fmla="*/ 498 h 522"/>
                <a:gd name="T8" fmla="*/ 664 w 721"/>
                <a:gd name="T9" fmla="*/ 519 h 522"/>
                <a:gd name="T10" fmla="*/ 699 w 721"/>
                <a:gd name="T11" fmla="*/ 522 h 522"/>
                <a:gd name="T12" fmla="*/ 719 w 721"/>
                <a:gd name="T13" fmla="*/ 510 h 522"/>
                <a:gd name="T14" fmla="*/ 717 w 721"/>
                <a:gd name="T15" fmla="*/ 488 h 522"/>
                <a:gd name="T16" fmla="*/ 698 w 721"/>
                <a:gd name="T17" fmla="*/ 444 h 522"/>
                <a:gd name="T18" fmla="*/ 682 w 721"/>
                <a:gd name="T19" fmla="*/ 342 h 522"/>
                <a:gd name="T20" fmla="*/ 685 w 721"/>
                <a:gd name="T21" fmla="*/ 242 h 522"/>
                <a:gd name="T22" fmla="*/ 697 w 721"/>
                <a:gd name="T23" fmla="*/ 155 h 522"/>
                <a:gd name="T24" fmla="*/ 699 w 721"/>
                <a:gd name="T25" fmla="*/ 112 h 522"/>
                <a:gd name="T26" fmla="*/ 687 w 721"/>
                <a:gd name="T27" fmla="*/ 82 h 522"/>
                <a:gd name="T28" fmla="*/ 664 w 721"/>
                <a:gd name="T29" fmla="*/ 59 h 522"/>
                <a:gd name="T30" fmla="*/ 622 w 721"/>
                <a:gd name="T31" fmla="*/ 34 h 522"/>
                <a:gd name="T32" fmla="*/ 574 w 721"/>
                <a:gd name="T33" fmla="*/ 25 h 522"/>
                <a:gd name="T34" fmla="*/ 553 w 721"/>
                <a:gd name="T35" fmla="*/ 38 h 522"/>
                <a:gd name="T36" fmla="*/ 510 w 721"/>
                <a:gd name="T37" fmla="*/ 116 h 522"/>
                <a:gd name="T38" fmla="*/ 432 w 721"/>
                <a:gd name="T39" fmla="*/ 216 h 522"/>
                <a:gd name="T40" fmla="*/ 343 w 721"/>
                <a:gd name="T41" fmla="*/ 300 h 522"/>
                <a:gd name="T42" fmla="*/ 291 w 721"/>
                <a:gd name="T43" fmla="*/ 334 h 522"/>
                <a:gd name="T44" fmla="*/ 254 w 721"/>
                <a:gd name="T45" fmla="*/ 345 h 522"/>
                <a:gd name="T46" fmla="*/ 222 w 721"/>
                <a:gd name="T47" fmla="*/ 342 h 522"/>
                <a:gd name="T48" fmla="*/ 197 w 721"/>
                <a:gd name="T49" fmla="*/ 326 h 522"/>
                <a:gd name="T50" fmla="*/ 183 w 721"/>
                <a:gd name="T51" fmla="*/ 290 h 522"/>
                <a:gd name="T52" fmla="*/ 183 w 721"/>
                <a:gd name="T53" fmla="*/ 242 h 522"/>
                <a:gd name="T54" fmla="*/ 195 w 721"/>
                <a:gd name="T55" fmla="*/ 187 h 522"/>
                <a:gd name="T56" fmla="*/ 225 w 721"/>
                <a:gd name="T57" fmla="*/ 111 h 522"/>
                <a:gd name="T58" fmla="*/ 231 w 721"/>
                <a:gd name="T59" fmla="*/ 83 h 522"/>
                <a:gd name="T60" fmla="*/ 225 w 721"/>
                <a:gd name="T61" fmla="*/ 58 h 522"/>
                <a:gd name="T62" fmla="*/ 205 w 721"/>
                <a:gd name="T63" fmla="*/ 36 h 522"/>
                <a:gd name="T64" fmla="*/ 163 w 721"/>
                <a:gd name="T65" fmla="*/ 12 h 522"/>
                <a:gd name="T66" fmla="*/ 123 w 721"/>
                <a:gd name="T67" fmla="*/ 1 h 522"/>
                <a:gd name="T68" fmla="*/ 91 w 721"/>
                <a:gd name="T69" fmla="*/ 5 h 522"/>
                <a:gd name="T70" fmla="*/ 68 w 721"/>
                <a:gd name="T71" fmla="*/ 26 h 522"/>
                <a:gd name="T72" fmla="*/ 42 w 721"/>
                <a:gd name="T73" fmla="*/ 90 h 522"/>
                <a:gd name="T74" fmla="*/ 9 w 721"/>
                <a:gd name="T75" fmla="*/ 214 h 522"/>
                <a:gd name="T76" fmla="*/ 0 w 721"/>
                <a:gd name="T77" fmla="*/ 279 h 522"/>
                <a:gd name="T78" fmla="*/ 5 w 721"/>
                <a:gd name="T79" fmla="*/ 313 h 522"/>
                <a:gd name="T80" fmla="*/ 34 w 721"/>
                <a:gd name="T81" fmla="*/ 375 h 522"/>
                <a:gd name="T82" fmla="*/ 73 w 721"/>
                <a:gd name="T83" fmla="*/ 418 h 522"/>
                <a:gd name="T84" fmla="*/ 112 w 721"/>
                <a:gd name="T85" fmla="*/ 446 h 522"/>
                <a:gd name="T86" fmla="*/ 155 w 721"/>
                <a:gd name="T87" fmla="*/ 466 h 522"/>
                <a:gd name="T88" fmla="*/ 198 w 721"/>
                <a:gd name="T89" fmla="*/ 475 h 522"/>
                <a:gd name="T90" fmla="*/ 251 w 721"/>
                <a:gd name="T91" fmla="*/ 469 h 522"/>
                <a:gd name="T92" fmla="*/ 316 w 721"/>
                <a:gd name="T93" fmla="*/ 440 h 522"/>
                <a:gd name="T94" fmla="*/ 394 w 721"/>
                <a:gd name="T95" fmla="*/ 388 h 522"/>
                <a:gd name="T96" fmla="*/ 483 w 721"/>
                <a:gd name="T97" fmla="*/ 313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21" h="522">
                  <a:moveTo>
                    <a:pt x="515" y="282"/>
                  </a:moveTo>
                  <a:lnTo>
                    <a:pt x="516" y="294"/>
                  </a:lnTo>
                  <a:lnTo>
                    <a:pt x="516" y="307"/>
                  </a:lnTo>
                  <a:lnTo>
                    <a:pt x="518" y="321"/>
                  </a:lnTo>
                  <a:lnTo>
                    <a:pt x="520" y="332"/>
                  </a:lnTo>
                  <a:lnTo>
                    <a:pt x="522" y="344"/>
                  </a:lnTo>
                  <a:lnTo>
                    <a:pt x="528" y="367"/>
                  </a:lnTo>
                  <a:lnTo>
                    <a:pt x="536" y="387"/>
                  </a:lnTo>
                  <a:lnTo>
                    <a:pt x="544" y="406"/>
                  </a:lnTo>
                  <a:lnTo>
                    <a:pt x="553" y="424"/>
                  </a:lnTo>
                  <a:lnTo>
                    <a:pt x="564" y="440"/>
                  </a:lnTo>
                  <a:lnTo>
                    <a:pt x="575" y="455"/>
                  </a:lnTo>
                  <a:lnTo>
                    <a:pt x="587" y="468"/>
                  </a:lnTo>
                  <a:lnTo>
                    <a:pt x="599" y="480"/>
                  </a:lnTo>
                  <a:lnTo>
                    <a:pt x="610" y="490"/>
                  </a:lnTo>
                  <a:lnTo>
                    <a:pt x="622" y="498"/>
                  </a:lnTo>
                  <a:lnTo>
                    <a:pt x="634" y="505"/>
                  </a:lnTo>
                  <a:lnTo>
                    <a:pt x="645" y="511"/>
                  </a:lnTo>
                  <a:lnTo>
                    <a:pt x="655" y="516"/>
                  </a:lnTo>
                  <a:lnTo>
                    <a:pt x="664" y="519"/>
                  </a:lnTo>
                  <a:lnTo>
                    <a:pt x="673" y="521"/>
                  </a:lnTo>
                  <a:lnTo>
                    <a:pt x="683" y="522"/>
                  </a:lnTo>
                  <a:lnTo>
                    <a:pt x="692" y="522"/>
                  </a:lnTo>
                  <a:lnTo>
                    <a:pt x="699" y="522"/>
                  </a:lnTo>
                  <a:lnTo>
                    <a:pt x="706" y="520"/>
                  </a:lnTo>
                  <a:lnTo>
                    <a:pt x="712" y="518"/>
                  </a:lnTo>
                  <a:lnTo>
                    <a:pt x="716" y="515"/>
                  </a:lnTo>
                  <a:lnTo>
                    <a:pt x="719" y="510"/>
                  </a:lnTo>
                  <a:lnTo>
                    <a:pt x="721" y="505"/>
                  </a:lnTo>
                  <a:lnTo>
                    <a:pt x="721" y="500"/>
                  </a:lnTo>
                  <a:lnTo>
                    <a:pt x="720" y="494"/>
                  </a:lnTo>
                  <a:lnTo>
                    <a:pt x="717" y="488"/>
                  </a:lnTo>
                  <a:lnTo>
                    <a:pt x="711" y="478"/>
                  </a:lnTo>
                  <a:lnTo>
                    <a:pt x="706" y="467"/>
                  </a:lnTo>
                  <a:lnTo>
                    <a:pt x="702" y="455"/>
                  </a:lnTo>
                  <a:lnTo>
                    <a:pt x="698" y="444"/>
                  </a:lnTo>
                  <a:lnTo>
                    <a:pt x="692" y="420"/>
                  </a:lnTo>
                  <a:lnTo>
                    <a:pt x="687" y="394"/>
                  </a:lnTo>
                  <a:lnTo>
                    <a:pt x="684" y="368"/>
                  </a:lnTo>
                  <a:lnTo>
                    <a:pt x="682" y="342"/>
                  </a:lnTo>
                  <a:lnTo>
                    <a:pt x="682" y="315"/>
                  </a:lnTo>
                  <a:lnTo>
                    <a:pt x="682" y="290"/>
                  </a:lnTo>
                  <a:lnTo>
                    <a:pt x="683" y="265"/>
                  </a:lnTo>
                  <a:lnTo>
                    <a:pt x="685" y="242"/>
                  </a:lnTo>
                  <a:lnTo>
                    <a:pt x="687" y="221"/>
                  </a:lnTo>
                  <a:lnTo>
                    <a:pt x="690" y="202"/>
                  </a:lnTo>
                  <a:lnTo>
                    <a:pt x="694" y="172"/>
                  </a:lnTo>
                  <a:lnTo>
                    <a:pt x="697" y="155"/>
                  </a:lnTo>
                  <a:lnTo>
                    <a:pt x="699" y="143"/>
                  </a:lnTo>
                  <a:lnTo>
                    <a:pt x="700" y="132"/>
                  </a:lnTo>
                  <a:lnTo>
                    <a:pt x="700" y="122"/>
                  </a:lnTo>
                  <a:lnTo>
                    <a:pt x="699" y="112"/>
                  </a:lnTo>
                  <a:lnTo>
                    <a:pt x="697" y="103"/>
                  </a:lnTo>
                  <a:lnTo>
                    <a:pt x="695" y="96"/>
                  </a:lnTo>
                  <a:lnTo>
                    <a:pt x="691" y="89"/>
                  </a:lnTo>
                  <a:lnTo>
                    <a:pt x="687" y="82"/>
                  </a:lnTo>
                  <a:lnTo>
                    <a:pt x="682" y="76"/>
                  </a:lnTo>
                  <a:lnTo>
                    <a:pt x="676" y="69"/>
                  </a:lnTo>
                  <a:lnTo>
                    <a:pt x="671" y="64"/>
                  </a:lnTo>
                  <a:lnTo>
                    <a:pt x="664" y="59"/>
                  </a:lnTo>
                  <a:lnTo>
                    <a:pt x="651" y="50"/>
                  </a:lnTo>
                  <a:lnTo>
                    <a:pt x="638" y="42"/>
                  </a:lnTo>
                  <a:lnTo>
                    <a:pt x="636" y="41"/>
                  </a:lnTo>
                  <a:lnTo>
                    <a:pt x="622" y="34"/>
                  </a:lnTo>
                  <a:lnTo>
                    <a:pt x="609" y="29"/>
                  </a:lnTo>
                  <a:lnTo>
                    <a:pt x="596" y="26"/>
                  </a:lnTo>
                  <a:lnTo>
                    <a:pt x="584" y="24"/>
                  </a:lnTo>
                  <a:lnTo>
                    <a:pt x="574" y="25"/>
                  </a:lnTo>
                  <a:lnTo>
                    <a:pt x="565" y="28"/>
                  </a:lnTo>
                  <a:lnTo>
                    <a:pt x="561" y="30"/>
                  </a:lnTo>
                  <a:lnTo>
                    <a:pt x="557" y="34"/>
                  </a:lnTo>
                  <a:lnTo>
                    <a:pt x="553" y="38"/>
                  </a:lnTo>
                  <a:lnTo>
                    <a:pt x="551" y="43"/>
                  </a:lnTo>
                  <a:lnTo>
                    <a:pt x="540" y="66"/>
                  </a:lnTo>
                  <a:lnTo>
                    <a:pt x="526" y="91"/>
                  </a:lnTo>
                  <a:lnTo>
                    <a:pt x="510" y="116"/>
                  </a:lnTo>
                  <a:lnTo>
                    <a:pt x="493" y="142"/>
                  </a:lnTo>
                  <a:lnTo>
                    <a:pt x="473" y="167"/>
                  </a:lnTo>
                  <a:lnTo>
                    <a:pt x="453" y="192"/>
                  </a:lnTo>
                  <a:lnTo>
                    <a:pt x="432" y="216"/>
                  </a:lnTo>
                  <a:lnTo>
                    <a:pt x="409" y="240"/>
                  </a:lnTo>
                  <a:lnTo>
                    <a:pt x="388" y="262"/>
                  </a:lnTo>
                  <a:lnTo>
                    <a:pt x="365" y="282"/>
                  </a:lnTo>
                  <a:lnTo>
                    <a:pt x="343" y="300"/>
                  </a:lnTo>
                  <a:lnTo>
                    <a:pt x="322" y="315"/>
                  </a:lnTo>
                  <a:lnTo>
                    <a:pt x="310" y="323"/>
                  </a:lnTo>
                  <a:lnTo>
                    <a:pt x="300" y="329"/>
                  </a:lnTo>
                  <a:lnTo>
                    <a:pt x="291" y="334"/>
                  </a:lnTo>
                  <a:lnTo>
                    <a:pt x="281" y="338"/>
                  </a:lnTo>
                  <a:lnTo>
                    <a:pt x="272" y="341"/>
                  </a:lnTo>
                  <a:lnTo>
                    <a:pt x="262" y="344"/>
                  </a:lnTo>
                  <a:lnTo>
                    <a:pt x="254" y="345"/>
                  </a:lnTo>
                  <a:lnTo>
                    <a:pt x="246" y="346"/>
                  </a:lnTo>
                  <a:lnTo>
                    <a:pt x="238" y="345"/>
                  </a:lnTo>
                  <a:lnTo>
                    <a:pt x="230" y="344"/>
                  </a:lnTo>
                  <a:lnTo>
                    <a:pt x="222" y="342"/>
                  </a:lnTo>
                  <a:lnTo>
                    <a:pt x="214" y="339"/>
                  </a:lnTo>
                  <a:lnTo>
                    <a:pt x="208" y="336"/>
                  </a:lnTo>
                  <a:lnTo>
                    <a:pt x="202" y="331"/>
                  </a:lnTo>
                  <a:lnTo>
                    <a:pt x="197" y="326"/>
                  </a:lnTo>
                  <a:lnTo>
                    <a:pt x="193" y="320"/>
                  </a:lnTo>
                  <a:lnTo>
                    <a:pt x="188" y="310"/>
                  </a:lnTo>
                  <a:lnTo>
                    <a:pt x="185" y="301"/>
                  </a:lnTo>
                  <a:lnTo>
                    <a:pt x="183" y="290"/>
                  </a:lnTo>
                  <a:lnTo>
                    <a:pt x="181" y="279"/>
                  </a:lnTo>
                  <a:lnTo>
                    <a:pt x="181" y="267"/>
                  </a:lnTo>
                  <a:lnTo>
                    <a:pt x="181" y="255"/>
                  </a:lnTo>
                  <a:lnTo>
                    <a:pt x="183" y="242"/>
                  </a:lnTo>
                  <a:lnTo>
                    <a:pt x="185" y="229"/>
                  </a:lnTo>
                  <a:lnTo>
                    <a:pt x="187" y="214"/>
                  </a:lnTo>
                  <a:lnTo>
                    <a:pt x="191" y="201"/>
                  </a:lnTo>
                  <a:lnTo>
                    <a:pt x="195" y="187"/>
                  </a:lnTo>
                  <a:lnTo>
                    <a:pt x="199" y="174"/>
                  </a:lnTo>
                  <a:lnTo>
                    <a:pt x="209" y="146"/>
                  </a:lnTo>
                  <a:lnTo>
                    <a:pt x="221" y="120"/>
                  </a:lnTo>
                  <a:lnTo>
                    <a:pt x="225" y="111"/>
                  </a:lnTo>
                  <a:lnTo>
                    <a:pt x="227" y="104"/>
                  </a:lnTo>
                  <a:lnTo>
                    <a:pt x="229" y="97"/>
                  </a:lnTo>
                  <a:lnTo>
                    <a:pt x="231" y="90"/>
                  </a:lnTo>
                  <a:lnTo>
                    <a:pt x="231" y="83"/>
                  </a:lnTo>
                  <a:lnTo>
                    <a:pt x="231" y="77"/>
                  </a:lnTo>
                  <a:lnTo>
                    <a:pt x="229" y="71"/>
                  </a:lnTo>
                  <a:lnTo>
                    <a:pt x="228" y="64"/>
                  </a:lnTo>
                  <a:lnTo>
                    <a:pt x="225" y="58"/>
                  </a:lnTo>
                  <a:lnTo>
                    <a:pt x="221" y="52"/>
                  </a:lnTo>
                  <a:lnTo>
                    <a:pt x="216" y="47"/>
                  </a:lnTo>
                  <a:lnTo>
                    <a:pt x="211" y="42"/>
                  </a:lnTo>
                  <a:lnTo>
                    <a:pt x="205" y="36"/>
                  </a:lnTo>
                  <a:lnTo>
                    <a:pt x="198" y="31"/>
                  </a:lnTo>
                  <a:lnTo>
                    <a:pt x="190" y="26"/>
                  </a:lnTo>
                  <a:lnTo>
                    <a:pt x="181" y="20"/>
                  </a:lnTo>
                  <a:lnTo>
                    <a:pt x="163" y="12"/>
                  </a:lnTo>
                  <a:lnTo>
                    <a:pt x="146" y="5"/>
                  </a:lnTo>
                  <a:lnTo>
                    <a:pt x="138" y="3"/>
                  </a:lnTo>
                  <a:lnTo>
                    <a:pt x="130" y="2"/>
                  </a:lnTo>
                  <a:lnTo>
                    <a:pt x="123" y="1"/>
                  </a:lnTo>
                  <a:lnTo>
                    <a:pt x="115" y="0"/>
                  </a:lnTo>
                  <a:lnTo>
                    <a:pt x="106" y="1"/>
                  </a:lnTo>
                  <a:lnTo>
                    <a:pt x="98" y="2"/>
                  </a:lnTo>
                  <a:lnTo>
                    <a:pt x="91" y="5"/>
                  </a:lnTo>
                  <a:lnTo>
                    <a:pt x="84" y="8"/>
                  </a:lnTo>
                  <a:lnTo>
                    <a:pt x="78" y="13"/>
                  </a:lnTo>
                  <a:lnTo>
                    <a:pt x="73" y="18"/>
                  </a:lnTo>
                  <a:lnTo>
                    <a:pt x="68" y="26"/>
                  </a:lnTo>
                  <a:lnTo>
                    <a:pt x="63" y="33"/>
                  </a:lnTo>
                  <a:lnTo>
                    <a:pt x="57" y="48"/>
                  </a:lnTo>
                  <a:lnTo>
                    <a:pt x="50" y="66"/>
                  </a:lnTo>
                  <a:lnTo>
                    <a:pt x="42" y="90"/>
                  </a:lnTo>
                  <a:lnTo>
                    <a:pt x="34" y="116"/>
                  </a:lnTo>
                  <a:lnTo>
                    <a:pt x="25" y="146"/>
                  </a:lnTo>
                  <a:lnTo>
                    <a:pt x="17" y="179"/>
                  </a:lnTo>
                  <a:lnTo>
                    <a:pt x="9" y="214"/>
                  </a:lnTo>
                  <a:lnTo>
                    <a:pt x="2" y="252"/>
                  </a:lnTo>
                  <a:lnTo>
                    <a:pt x="1" y="260"/>
                  </a:lnTo>
                  <a:lnTo>
                    <a:pt x="0" y="270"/>
                  </a:lnTo>
                  <a:lnTo>
                    <a:pt x="0" y="279"/>
                  </a:lnTo>
                  <a:lnTo>
                    <a:pt x="1" y="287"/>
                  </a:lnTo>
                  <a:lnTo>
                    <a:pt x="2" y="296"/>
                  </a:lnTo>
                  <a:lnTo>
                    <a:pt x="3" y="305"/>
                  </a:lnTo>
                  <a:lnTo>
                    <a:pt x="5" y="313"/>
                  </a:lnTo>
                  <a:lnTo>
                    <a:pt x="8" y="323"/>
                  </a:lnTo>
                  <a:lnTo>
                    <a:pt x="14" y="340"/>
                  </a:lnTo>
                  <a:lnTo>
                    <a:pt x="24" y="357"/>
                  </a:lnTo>
                  <a:lnTo>
                    <a:pt x="34" y="375"/>
                  </a:lnTo>
                  <a:lnTo>
                    <a:pt x="46" y="391"/>
                  </a:lnTo>
                  <a:lnTo>
                    <a:pt x="55" y="400"/>
                  </a:lnTo>
                  <a:lnTo>
                    <a:pt x="63" y="408"/>
                  </a:lnTo>
                  <a:lnTo>
                    <a:pt x="73" y="418"/>
                  </a:lnTo>
                  <a:lnTo>
                    <a:pt x="83" y="425"/>
                  </a:lnTo>
                  <a:lnTo>
                    <a:pt x="92" y="433"/>
                  </a:lnTo>
                  <a:lnTo>
                    <a:pt x="102" y="440"/>
                  </a:lnTo>
                  <a:lnTo>
                    <a:pt x="112" y="446"/>
                  </a:lnTo>
                  <a:lnTo>
                    <a:pt x="124" y="452"/>
                  </a:lnTo>
                  <a:lnTo>
                    <a:pt x="134" y="457"/>
                  </a:lnTo>
                  <a:lnTo>
                    <a:pt x="145" y="461"/>
                  </a:lnTo>
                  <a:lnTo>
                    <a:pt x="155" y="466"/>
                  </a:lnTo>
                  <a:lnTo>
                    <a:pt x="166" y="469"/>
                  </a:lnTo>
                  <a:lnTo>
                    <a:pt x="177" y="472"/>
                  </a:lnTo>
                  <a:lnTo>
                    <a:pt x="188" y="474"/>
                  </a:lnTo>
                  <a:lnTo>
                    <a:pt x="198" y="475"/>
                  </a:lnTo>
                  <a:lnTo>
                    <a:pt x="208" y="475"/>
                  </a:lnTo>
                  <a:lnTo>
                    <a:pt x="222" y="475"/>
                  </a:lnTo>
                  <a:lnTo>
                    <a:pt x="236" y="473"/>
                  </a:lnTo>
                  <a:lnTo>
                    <a:pt x="251" y="469"/>
                  </a:lnTo>
                  <a:lnTo>
                    <a:pt x="266" y="463"/>
                  </a:lnTo>
                  <a:lnTo>
                    <a:pt x="283" y="457"/>
                  </a:lnTo>
                  <a:lnTo>
                    <a:pt x="299" y="449"/>
                  </a:lnTo>
                  <a:lnTo>
                    <a:pt x="316" y="440"/>
                  </a:lnTo>
                  <a:lnTo>
                    <a:pt x="335" y="430"/>
                  </a:lnTo>
                  <a:lnTo>
                    <a:pt x="354" y="418"/>
                  </a:lnTo>
                  <a:lnTo>
                    <a:pt x="374" y="403"/>
                  </a:lnTo>
                  <a:lnTo>
                    <a:pt x="394" y="388"/>
                  </a:lnTo>
                  <a:lnTo>
                    <a:pt x="414" y="372"/>
                  </a:lnTo>
                  <a:lnTo>
                    <a:pt x="437" y="353"/>
                  </a:lnTo>
                  <a:lnTo>
                    <a:pt x="459" y="334"/>
                  </a:lnTo>
                  <a:lnTo>
                    <a:pt x="483" y="313"/>
                  </a:lnTo>
                  <a:lnTo>
                    <a:pt x="506" y="291"/>
                  </a:lnTo>
                  <a:lnTo>
                    <a:pt x="515" y="28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5" name="Freeform 42"/>
            <p:cNvSpPr>
              <a:spLocks/>
            </p:cNvSpPr>
            <p:nvPr userDrawn="1"/>
          </p:nvSpPr>
          <p:spPr bwMode="auto">
            <a:xfrm>
              <a:off x="6739" y="604"/>
              <a:ext cx="18" cy="42"/>
            </a:xfrm>
            <a:custGeom>
              <a:avLst/>
              <a:gdLst>
                <a:gd name="T0" fmla="*/ 85 w 214"/>
                <a:gd name="T1" fmla="*/ 0 h 504"/>
                <a:gd name="T2" fmla="*/ 74 w 214"/>
                <a:gd name="T3" fmla="*/ 2 h 504"/>
                <a:gd name="T4" fmla="*/ 65 w 214"/>
                <a:gd name="T5" fmla="*/ 6 h 504"/>
                <a:gd name="T6" fmla="*/ 56 w 214"/>
                <a:gd name="T7" fmla="*/ 13 h 504"/>
                <a:gd name="T8" fmla="*/ 44 w 214"/>
                <a:gd name="T9" fmla="*/ 29 h 504"/>
                <a:gd name="T10" fmla="*/ 31 w 214"/>
                <a:gd name="T11" fmla="*/ 57 h 504"/>
                <a:gd name="T12" fmla="*/ 19 w 214"/>
                <a:gd name="T13" fmla="*/ 102 h 504"/>
                <a:gd name="T14" fmla="*/ 9 w 214"/>
                <a:gd name="T15" fmla="*/ 155 h 504"/>
                <a:gd name="T16" fmla="*/ 2 w 214"/>
                <a:gd name="T17" fmla="*/ 206 h 504"/>
                <a:gd name="T18" fmla="*/ 0 w 214"/>
                <a:gd name="T19" fmla="*/ 254 h 504"/>
                <a:gd name="T20" fmla="*/ 2 w 214"/>
                <a:gd name="T21" fmla="*/ 299 h 504"/>
                <a:gd name="T22" fmla="*/ 9 w 214"/>
                <a:gd name="T23" fmla="*/ 341 h 504"/>
                <a:gd name="T24" fmla="*/ 19 w 214"/>
                <a:gd name="T25" fmla="*/ 380 h 504"/>
                <a:gd name="T26" fmla="*/ 33 w 214"/>
                <a:gd name="T27" fmla="*/ 413 h 504"/>
                <a:gd name="T28" fmla="*/ 51 w 214"/>
                <a:gd name="T29" fmla="*/ 443 h 504"/>
                <a:gd name="T30" fmla="*/ 74 w 214"/>
                <a:gd name="T31" fmla="*/ 468 h 504"/>
                <a:gd name="T32" fmla="*/ 100 w 214"/>
                <a:gd name="T33" fmla="*/ 486 h 504"/>
                <a:gd name="T34" fmla="*/ 130 w 214"/>
                <a:gd name="T35" fmla="*/ 498 h 504"/>
                <a:gd name="T36" fmla="*/ 154 w 214"/>
                <a:gd name="T37" fmla="*/ 504 h 504"/>
                <a:gd name="T38" fmla="*/ 171 w 214"/>
                <a:gd name="T39" fmla="*/ 504 h 504"/>
                <a:gd name="T40" fmla="*/ 184 w 214"/>
                <a:gd name="T41" fmla="*/ 502 h 504"/>
                <a:gd name="T42" fmla="*/ 194 w 214"/>
                <a:gd name="T43" fmla="*/ 497 h 504"/>
                <a:gd name="T44" fmla="*/ 199 w 214"/>
                <a:gd name="T45" fmla="*/ 488 h 504"/>
                <a:gd name="T46" fmla="*/ 199 w 214"/>
                <a:gd name="T47" fmla="*/ 479 h 504"/>
                <a:gd name="T48" fmla="*/ 191 w 214"/>
                <a:gd name="T49" fmla="*/ 459 h 504"/>
                <a:gd name="T50" fmla="*/ 180 w 214"/>
                <a:gd name="T51" fmla="*/ 424 h 504"/>
                <a:gd name="T52" fmla="*/ 172 w 214"/>
                <a:gd name="T53" fmla="*/ 384 h 504"/>
                <a:gd name="T54" fmla="*/ 167 w 214"/>
                <a:gd name="T55" fmla="*/ 341 h 504"/>
                <a:gd name="T56" fmla="*/ 167 w 214"/>
                <a:gd name="T57" fmla="*/ 295 h 504"/>
                <a:gd name="T58" fmla="*/ 170 w 214"/>
                <a:gd name="T59" fmla="*/ 249 h 504"/>
                <a:gd name="T60" fmla="*/ 179 w 214"/>
                <a:gd name="T61" fmla="*/ 202 h 504"/>
                <a:gd name="T62" fmla="*/ 192 w 214"/>
                <a:gd name="T63" fmla="*/ 157 h 504"/>
                <a:gd name="T64" fmla="*/ 205 w 214"/>
                <a:gd name="T65" fmla="*/ 125 h 504"/>
                <a:gd name="T66" fmla="*/ 212 w 214"/>
                <a:gd name="T67" fmla="*/ 104 h 504"/>
                <a:gd name="T68" fmla="*/ 214 w 214"/>
                <a:gd name="T69" fmla="*/ 87 h 504"/>
                <a:gd name="T70" fmla="*/ 212 w 214"/>
                <a:gd name="T71" fmla="*/ 72 h 504"/>
                <a:gd name="T72" fmla="*/ 206 w 214"/>
                <a:gd name="T73" fmla="*/ 57 h 504"/>
                <a:gd name="T74" fmla="*/ 196 w 214"/>
                <a:gd name="T75" fmla="*/ 45 h 504"/>
                <a:gd name="T76" fmla="*/ 183 w 214"/>
                <a:gd name="T77" fmla="*/ 34 h 504"/>
                <a:gd name="T78" fmla="*/ 165 w 214"/>
                <a:gd name="T79" fmla="*/ 23 h 504"/>
                <a:gd name="T80" fmla="*/ 136 w 214"/>
                <a:gd name="T81" fmla="*/ 9 h 504"/>
                <a:gd name="T82" fmla="*/ 104 w 214"/>
                <a:gd name="T83" fmla="*/ 1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4" h="504">
                  <a:moveTo>
                    <a:pt x="91" y="0"/>
                  </a:moveTo>
                  <a:lnTo>
                    <a:pt x="85" y="0"/>
                  </a:lnTo>
                  <a:lnTo>
                    <a:pt x="80" y="1"/>
                  </a:lnTo>
                  <a:lnTo>
                    <a:pt x="74" y="2"/>
                  </a:lnTo>
                  <a:lnTo>
                    <a:pt x="69" y="4"/>
                  </a:lnTo>
                  <a:lnTo>
                    <a:pt x="65" y="6"/>
                  </a:lnTo>
                  <a:lnTo>
                    <a:pt x="60" y="9"/>
                  </a:lnTo>
                  <a:lnTo>
                    <a:pt x="56" y="13"/>
                  </a:lnTo>
                  <a:lnTo>
                    <a:pt x="51" y="17"/>
                  </a:lnTo>
                  <a:lnTo>
                    <a:pt x="44" y="29"/>
                  </a:lnTo>
                  <a:lnTo>
                    <a:pt x="37" y="41"/>
                  </a:lnTo>
                  <a:lnTo>
                    <a:pt x="31" y="57"/>
                  </a:lnTo>
                  <a:lnTo>
                    <a:pt x="26" y="76"/>
                  </a:lnTo>
                  <a:lnTo>
                    <a:pt x="19" y="102"/>
                  </a:lnTo>
                  <a:lnTo>
                    <a:pt x="13" y="130"/>
                  </a:lnTo>
                  <a:lnTo>
                    <a:pt x="9" y="155"/>
                  </a:lnTo>
                  <a:lnTo>
                    <a:pt x="5" y="181"/>
                  </a:lnTo>
                  <a:lnTo>
                    <a:pt x="2" y="206"/>
                  </a:lnTo>
                  <a:lnTo>
                    <a:pt x="0" y="231"/>
                  </a:lnTo>
                  <a:lnTo>
                    <a:pt x="0" y="254"/>
                  </a:lnTo>
                  <a:lnTo>
                    <a:pt x="0" y="278"/>
                  </a:lnTo>
                  <a:lnTo>
                    <a:pt x="2" y="299"/>
                  </a:lnTo>
                  <a:lnTo>
                    <a:pt x="5" y="321"/>
                  </a:lnTo>
                  <a:lnTo>
                    <a:pt x="9" y="341"/>
                  </a:lnTo>
                  <a:lnTo>
                    <a:pt x="14" y="360"/>
                  </a:lnTo>
                  <a:lnTo>
                    <a:pt x="19" y="380"/>
                  </a:lnTo>
                  <a:lnTo>
                    <a:pt x="26" y="397"/>
                  </a:lnTo>
                  <a:lnTo>
                    <a:pt x="33" y="413"/>
                  </a:lnTo>
                  <a:lnTo>
                    <a:pt x="42" y="429"/>
                  </a:lnTo>
                  <a:lnTo>
                    <a:pt x="51" y="443"/>
                  </a:lnTo>
                  <a:lnTo>
                    <a:pt x="63" y="456"/>
                  </a:lnTo>
                  <a:lnTo>
                    <a:pt x="74" y="468"/>
                  </a:lnTo>
                  <a:lnTo>
                    <a:pt x="87" y="478"/>
                  </a:lnTo>
                  <a:lnTo>
                    <a:pt x="100" y="486"/>
                  </a:lnTo>
                  <a:lnTo>
                    <a:pt x="115" y="493"/>
                  </a:lnTo>
                  <a:lnTo>
                    <a:pt x="130" y="498"/>
                  </a:lnTo>
                  <a:lnTo>
                    <a:pt x="145" y="502"/>
                  </a:lnTo>
                  <a:lnTo>
                    <a:pt x="154" y="504"/>
                  </a:lnTo>
                  <a:lnTo>
                    <a:pt x="164" y="504"/>
                  </a:lnTo>
                  <a:lnTo>
                    <a:pt x="171" y="504"/>
                  </a:lnTo>
                  <a:lnTo>
                    <a:pt x="178" y="503"/>
                  </a:lnTo>
                  <a:lnTo>
                    <a:pt x="184" y="502"/>
                  </a:lnTo>
                  <a:lnTo>
                    <a:pt x="190" y="500"/>
                  </a:lnTo>
                  <a:lnTo>
                    <a:pt x="194" y="497"/>
                  </a:lnTo>
                  <a:lnTo>
                    <a:pt x="197" y="493"/>
                  </a:lnTo>
                  <a:lnTo>
                    <a:pt x="199" y="488"/>
                  </a:lnTo>
                  <a:lnTo>
                    <a:pt x="199" y="484"/>
                  </a:lnTo>
                  <a:lnTo>
                    <a:pt x="199" y="479"/>
                  </a:lnTo>
                  <a:lnTo>
                    <a:pt x="197" y="475"/>
                  </a:lnTo>
                  <a:lnTo>
                    <a:pt x="191" y="459"/>
                  </a:lnTo>
                  <a:lnTo>
                    <a:pt x="185" y="442"/>
                  </a:lnTo>
                  <a:lnTo>
                    <a:pt x="180" y="424"/>
                  </a:lnTo>
                  <a:lnTo>
                    <a:pt x="175" y="404"/>
                  </a:lnTo>
                  <a:lnTo>
                    <a:pt x="172" y="384"/>
                  </a:lnTo>
                  <a:lnTo>
                    <a:pt x="169" y="362"/>
                  </a:lnTo>
                  <a:lnTo>
                    <a:pt x="167" y="341"/>
                  </a:lnTo>
                  <a:lnTo>
                    <a:pt x="167" y="319"/>
                  </a:lnTo>
                  <a:lnTo>
                    <a:pt x="167" y="295"/>
                  </a:lnTo>
                  <a:lnTo>
                    <a:pt x="168" y="273"/>
                  </a:lnTo>
                  <a:lnTo>
                    <a:pt x="170" y="249"/>
                  </a:lnTo>
                  <a:lnTo>
                    <a:pt x="174" y="226"/>
                  </a:lnTo>
                  <a:lnTo>
                    <a:pt x="179" y="202"/>
                  </a:lnTo>
                  <a:lnTo>
                    <a:pt x="185" y="180"/>
                  </a:lnTo>
                  <a:lnTo>
                    <a:pt x="192" y="157"/>
                  </a:lnTo>
                  <a:lnTo>
                    <a:pt x="200" y="135"/>
                  </a:lnTo>
                  <a:lnTo>
                    <a:pt x="205" y="125"/>
                  </a:lnTo>
                  <a:lnTo>
                    <a:pt x="209" y="114"/>
                  </a:lnTo>
                  <a:lnTo>
                    <a:pt x="212" y="104"/>
                  </a:lnTo>
                  <a:lnTo>
                    <a:pt x="213" y="96"/>
                  </a:lnTo>
                  <a:lnTo>
                    <a:pt x="214" y="87"/>
                  </a:lnTo>
                  <a:lnTo>
                    <a:pt x="214" y="79"/>
                  </a:lnTo>
                  <a:lnTo>
                    <a:pt x="212" y="72"/>
                  </a:lnTo>
                  <a:lnTo>
                    <a:pt x="210" y="64"/>
                  </a:lnTo>
                  <a:lnTo>
                    <a:pt x="206" y="57"/>
                  </a:lnTo>
                  <a:lnTo>
                    <a:pt x="202" y="51"/>
                  </a:lnTo>
                  <a:lnTo>
                    <a:pt x="196" y="45"/>
                  </a:lnTo>
                  <a:lnTo>
                    <a:pt x="190" y="39"/>
                  </a:lnTo>
                  <a:lnTo>
                    <a:pt x="183" y="34"/>
                  </a:lnTo>
                  <a:lnTo>
                    <a:pt x="175" y="28"/>
                  </a:lnTo>
                  <a:lnTo>
                    <a:pt x="165" y="23"/>
                  </a:lnTo>
                  <a:lnTo>
                    <a:pt x="154" y="17"/>
                  </a:lnTo>
                  <a:lnTo>
                    <a:pt x="136" y="9"/>
                  </a:lnTo>
                  <a:lnTo>
                    <a:pt x="119" y="4"/>
                  </a:lnTo>
                  <a:lnTo>
                    <a:pt x="104" y="1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6" name="Freeform 43"/>
            <p:cNvSpPr>
              <a:spLocks/>
            </p:cNvSpPr>
            <p:nvPr userDrawn="1"/>
          </p:nvSpPr>
          <p:spPr bwMode="auto">
            <a:xfrm>
              <a:off x="6966" y="608"/>
              <a:ext cx="26" cy="41"/>
            </a:xfrm>
            <a:custGeom>
              <a:avLst/>
              <a:gdLst>
                <a:gd name="T0" fmla="*/ 91 w 315"/>
                <a:gd name="T1" fmla="*/ 120 h 486"/>
                <a:gd name="T2" fmla="*/ 110 w 315"/>
                <a:gd name="T3" fmla="*/ 124 h 486"/>
                <a:gd name="T4" fmla="*/ 128 w 315"/>
                <a:gd name="T5" fmla="*/ 132 h 486"/>
                <a:gd name="T6" fmla="*/ 144 w 315"/>
                <a:gd name="T7" fmla="*/ 143 h 486"/>
                <a:gd name="T8" fmla="*/ 160 w 315"/>
                <a:gd name="T9" fmla="*/ 161 h 486"/>
                <a:gd name="T10" fmla="*/ 172 w 315"/>
                <a:gd name="T11" fmla="*/ 183 h 486"/>
                <a:gd name="T12" fmla="*/ 180 w 315"/>
                <a:gd name="T13" fmla="*/ 206 h 486"/>
                <a:gd name="T14" fmla="*/ 183 w 315"/>
                <a:gd name="T15" fmla="*/ 228 h 486"/>
                <a:gd name="T16" fmla="*/ 181 w 315"/>
                <a:gd name="T17" fmla="*/ 251 h 486"/>
                <a:gd name="T18" fmla="*/ 174 w 315"/>
                <a:gd name="T19" fmla="*/ 279 h 486"/>
                <a:gd name="T20" fmla="*/ 161 w 315"/>
                <a:gd name="T21" fmla="*/ 304 h 486"/>
                <a:gd name="T22" fmla="*/ 144 w 315"/>
                <a:gd name="T23" fmla="*/ 327 h 486"/>
                <a:gd name="T24" fmla="*/ 123 w 315"/>
                <a:gd name="T25" fmla="*/ 347 h 486"/>
                <a:gd name="T26" fmla="*/ 100 w 315"/>
                <a:gd name="T27" fmla="*/ 363 h 486"/>
                <a:gd name="T28" fmla="*/ 74 w 315"/>
                <a:gd name="T29" fmla="*/ 374 h 486"/>
                <a:gd name="T30" fmla="*/ 47 w 315"/>
                <a:gd name="T31" fmla="*/ 380 h 486"/>
                <a:gd name="T32" fmla="*/ 0 w 315"/>
                <a:gd name="T33" fmla="*/ 434 h 486"/>
                <a:gd name="T34" fmla="*/ 74 w 315"/>
                <a:gd name="T35" fmla="*/ 486 h 486"/>
                <a:gd name="T36" fmla="*/ 97 w 315"/>
                <a:gd name="T37" fmla="*/ 484 h 486"/>
                <a:gd name="T38" fmla="*/ 129 w 315"/>
                <a:gd name="T39" fmla="*/ 476 h 486"/>
                <a:gd name="T40" fmla="*/ 172 w 315"/>
                <a:gd name="T41" fmla="*/ 460 h 486"/>
                <a:gd name="T42" fmla="*/ 213 w 315"/>
                <a:gd name="T43" fmla="*/ 435 h 486"/>
                <a:gd name="T44" fmla="*/ 250 w 315"/>
                <a:gd name="T45" fmla="*/ 406 h 486"/>
                <a:gd name="T46" fmla="*/ 273 w 315"/>
                <a:gd name="T47" fmla="*/ 379 h 486"/>
                <a:gd name="T48" fmla="*/ 286 w 315"/>
                <a:gd name="T49" fmla="*/ 361 h 486"/>
                <a:gd name="T50" fmla="*/ 297 w 315"/>
                <a:gd name="T51" fmla="*/ 340 h 486"/>
                <a:gd name="T52" fmla="*/ 306 w 315"/>
                <a:gd name="T53" fmla="*/ 320 h 486"/>
                <a:gd name="T54" fmla="*/ 312 w 315"/>
                <a:gd name="T55" fmla="*/ 297 h 486"/>
                <a:gd name="T56" fmla="*/ 315 w 315"/>
                <a:gd name="T57" fmla="*/ 275 h 486"/>
                <a:gd name="T58" fmla="*/ 315 w 315"/>
                <a:gd name="T59" fmla="*/ 249 h 486"/>
                <a:gd name="T60" fmla="*/ 312 w 315"/>
                <a:gd name="T61" fmla="*/ 221 h 486"/>
                <a:gd name="T62" fmla="*/ 306 w 315"/>
                <a:gd name="T63" fmla="*/ 194 h 486"/>
                <a:gd name="T64" fmla="*/ 298 w 315"/>
                <a:gd name="T65" fmla="*/ 169 h 486"/>
                <a:gd name="T66" fmla="*/ 287 w 315"/>
                <a:gd name="T67" fmla="*/ 144 h 486"/>
                <a:gd name="T68" fmla="*/ 274 w 315"/>
                <a:gd name="T69" fmla="*/ 122 h 486"/>
                <a:gd name="T70" fmla="*/ 259 w 315"/>
                <a:gd name="T71" fmla="*/ 101 h 486"/>
                <a:gd name="T72" fmla="*/ 243 w 315"/>
                <a:gd name="T73" fmla="*/ 82 h 486"/>
                <a:gd name="T74" fmla="*/ 224 w 315"/>
                <a:gd name="T75" fmla="*/ 65 h 486"/>
                <a:gd name="T76" fmla="*/ 205 w 315"/>
                <a:gd name="T77" fmla="*/ 49 h 486"/>
                <a:gd name="T78" fmla="*/ 184 w 315"/>
                <a:gd name="T79" fmla="*/ 36 h 486"/>
                <a:gd name="T80" fmla="*/ 163 w 315"/>
                <a:gd name="T81" fmla="*/ 25 h 486"/>
                <a:gd name="T82" fmla="*/ 141 w 315"/>
                <a:gd name="T83" fmla="*/ 15 h 486"/>
                <a:gd name="T84" fmla="*/ 118 w 315"/>
                <a:gd name="T85" fmla="*/ 7 h 486"/>
                <a:gd name="T86" fmla="*/ 95 w 315"/>
                <a:gd name="T87" fmla="*/ 3 h 486"/>
                <a:gd name="T88" fmla="*/ 72 w 315"/>
                <a:gd name="T89" fmla="*/ 0 h 486"/>
                <a:gd name="T90" fmla="*/ 21 w 315"/>
                <a:gd name="T91" fmla="*/ 68 h 4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15" h="486">
                  <a:moveTo>
                    <a:pt x="80" y="120"/>
                  </a:moveTo>
                  <a:lnTo>
                    <a:pt x="91" y="120"/>
                  </a:lnTo>
                  <a:lnTo>
                    <a:pt x="101" y="122"/>
                  </a:lnTo>
                  <a:lnTo>
                    <a:pt x="110" y="124"/>
                  </a:lnTo>
                  <a:lnTo>
                    <a:pt x="119" y="128"/>
                  </a:lnTo>
                  <a:lnTo>
                    <a:pt x="128" y="132"/>
                  </a:lnTo>
                  <a:lnTo>
                    <a:pt x="136" y="137"/>
                  </a:lnTo>
                  <a:lnTo>
                    <a:pt x="144" y="143"/>
                  </a:lnTo>
                  <a:lnTo>
                    <a:pt x="151" y="150"/>
                  </a:lnTo>
                  <a:lnTo>
                    <a:pt x="160" y="161"/>
                  </a:lnTo>
                  <a:lnTo>
                    <a:pt x="167" y="172"/>
                  </a:lnTo>
                  <a:lnTo>
                    <a:pt x="172" y="183"/>
                  </a:lnTo>
                  <a:lnTo>
                    <a:pt x="177" y="194"/>
                  </a:lnTo>
                  <a:lnTo>
                    <a:pt x="180" y="206"/>
                  </a:lnTo>
                  <a:lnTo>
                    <a:pt x="182" y="218"/>
                  </a:lnTo>
                  <a:lnTo>
                    <a:pt x="183" y="228"/>
                  </a:lnTo>
                  <a:lnTo>
                    <a:pt x="183" y="237"/>
                  </a:lnTo>
                  <a:lnTo>
                    <a:pt x="181" y="251"/>
                  </a:lnTo>
                  <a:lnTo>
                    <a:pt x="178" y="266"/>
                  </a:lnTo>
                  <a:lnTo>
                    <a:pt x="174" y="279"/>
                  </a:lnTo>
                  <a:lnTo>
                    <a:pt x="168" y="292"/>
                  </a:lnTo>
                  <a:lnTo>
                    <a:pt x="161" y="304"/>
                  </a:lnTo>
                  <a:lnTo>
                    <a:pt x="153" y="317"/>
                  </a:lnTo>
                  <a:lnTo>
                    <a:pt x="144" y="327"/>
                  </a:lnTo>
                  <a:lnTo>
                    <a:pt x="134" y="338"/>
                  </a:lnTo>
                  <a:lnTo>
                    <a:pt x="123" y="347"/>
                  </a:lnTo>
                  <a:lnTo>
                    <a:pt x="112" y="355"/>
                  </a:lnTo>
                  <a:lnTo>
                    <a:pt x="100" y="363"/>
                  </a:lnTo>
                  <a:lnTo>
                    <a:pt x="87" y="369"/>
                  </a:lnTo>
                  <a:lnTo>
                    <a:pt x="74" y="374"/>
                  </a:lnTo>
                  <a:lnTo>
                    <a:pt x="61" y="378"/>
                  </a:lnTo>
                  <a:lnTo>
                    <a:pt x="47" y="380"/>
                  </a:lnTo>
                  <a:lnTo>
                    <a:pt x="33" y="381"/>
                  </a:lnTo>
                  <a:lnTo>
                    <a:pt x="0" y="434"/>
                  </a:lnTo>
                  <a:lnTo>
                    <a:pt x="64" y="486"/>
                  </a:lnTo>
                  <a:lnTo>
                    <a:pt x="74" y="486"/>
                  </a:lnTo>
                  <a:lnTo>
                    <a:pt x="85" y="485"/>
                  </a:lnTo>
                  <a:lnTo>
                    <a:pt x="97" y="484"/>
                  </a:lnTo>
                  <a:lnTo>
                    <a:pt x="107" y="482"/>
                  </a:lnTo>
                  <a:lnTo>
                    <a:pt x="129" y="476"/>
                  </a:lnTo>
                  <a:lnTo>
                    <a:pt x="151" y="469"/>
                  </a:lnTo>
                  <a:lnTo>
                    <a:pt x="172" y="460"/>
                  </a:lnTo>
                  <a:lnTo>
                    <a:pt x="194" y="448"/>
                  </a:lnTo>
                  <a:lnTo>
                    <a:pt x="213" y="435"/>
                  </a:lnTo>
                  <a:lnTo>
                    <a:pt x="232" y="421"/>
                  </a:lnTo>
                  <a:lnTo>
                    <a:pt x="250" y="406"/>
                  </a:lnTo>
                  <a:lnTo>
                    <a:pt x="266" y="388"/>
                  </a:lnTo>
                  <a:lnTo>
                    <a:pt x="273" y="379"/>
                  </a:lnTo>
                  <a:lnTo>
                    <a:pt x="279" y="370"/>
                  </a:lnTo>
                  <a:lnTo>
                    <a:pt x="286" y="361"/>
                  </a:lnTo>
                  <a:lnTo>
                    <a:pt x="291" y="350"/>
                  </a:lnTo>
                  <a:lnTo>
                    <a:pt x="297" y="340"/>
                  </a:lnTo>
                  <a:lnTo>
                    <a:pt x="302" y="330"/>
                  </a:lnTo>
                  <a:lnTo>
                    <a:pt x="306" y="320"/>
                  </a:lnTo>
                  <a:lnTo>
                    <a:pt x="309" y="309"/>
                  </a:lnTo>
                  <a:lnTo>
                    <a:pt x="312" y="297"/>
                  </a:lnTo>
                  <a:lnTo>
                    <a:pt x="314" y="287"/>
                  </a:lnTo>
                  <a:lnTo>
                    <a:pt x="315" y="275"/>
                  </a:lnTo>
                  <a:lnTo>
                    <a:pt x="315" y="264"/>
                  </a:lnTo>
                  <a:lnTo>
                    <a:pt x="315" y="249"/>
                  </a:lnTo>
                  <a:lnTo>
                    <a:pt x="314" y="235"/>
                  </a:lnTo>
                  <a:lnTo>
                    <a:pt x="312" y="221"/>
                  </a:lnTo>
                  <a:lnTo>
                    <a:pt x="309" y="207"/>
                  </a:lnTo>
                  <a:lnTo>
                    <a:pt x="306" y="194"/>
                  </a:lnTo>
                  <a:lnTo>
                    <a:pt x="302" y="181"/>
                  </a:lnTo>
                  <a:lnTo>
                    <a:pt x="298" y="169"/>
                  </a:lnTo>
                  <a:lnTo>
                    <a:pt x="293" y="156"/>
                  </a:lnTo>
                  <a:lnTo>
                    <a:pt x="287" y="144"/>
                  </a:lnTo>
                  <a:lnTo>
                    <a:pt x="280" y="133"/>
                  </a:lnTo>
                  <a:lnTo>
                    <a:pt x="274" y="122"/>
                  </a:lnTo>
                  <a:lnTo>
                    <a:pt x="267" y="112"/>
                  </a:lnTo>
                  <a:lnTo>
                    <a:pt x="259" y="101"/>
                  </a:lnTo>
                  <a:lnTo>
                    <a:pt x="251" y="91"/>
                  </a:lnTo>
                  <a:lnTo>
                    <a:pt x="243" y="82"/>
                  </a:lnTo>
                  <a:lnTo>
                    <a:pt x="233" y="73"/>
                  </a:lnTo>
                  <a:lnTo>
                    <a:pt x="224" y="65"/>
                  </a:lnTo>
                  <a:lnTo>
                    <a:pt x="215" y="56"/>
                  </a:lnTo>
                  <a:lnTo>
                    <a:pt x="205" y="49"/>
                  </a:lnTo>
                  <a:lnTo>
                    <a:pt x="195" y="42"/>
                  </a:lnTo>
                  <a:lnTo>
                    <a:pt x="184" y="36"/>
                  </a:lnTo>
                  <a:lnTo>
                    <a:pt x="174" y="30"/>
                  </a:lnTo>
                  <a:lnTo>
                    <a:pt x="163" y="25"/>
                  </a:lnTo>
                  <a:lnTo>
                    <a:pt x="152" y="20"/>
                  </a:lnTo>
                  <a:lnTo>
                    <a:pt x="141" y="15"/>
                  </a:lnTo>
                  <a:lnTo>
                    <a:pt x="129" y="12"/>
                  </a:lnTo>
                  <a:lnTo>
                    <a:pt x="118" y="7"/>
                  </a:lnTo>
                  <a:lnTo>
                    <a:pt x="107" y="5"/>
                  </a:lnTo>
                  <a:lnTo>
                    <a:pt x="95" y="3"/>
                  </a:lnTo>
                  <a:lnTo>
                    <a:pt x="83" y="1"/>
                  </a:lnTo>
                  <a:lnTo>
                    <a:pt x="72" y="0"/>
                  </a:lnTo>
                  <a:lnTo>
                    <a:pt x="60" y="0"/>
                  </a:lnTo>
                  <a:lnTo>
                    <a:pt x="21" y="68"/>
                  </a:lnTo>
                  <a:lnTo>
                    <a:pt x="80" y="1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7" name="Freeform 44"/>
            <p:cNvSpPr>
              <a:spLocks/>
            </p:cNvSpPr>
            <p:nvPr userDrawn="1"/>
          </p:nvSpPr>
          <p:spPr bwMode="auto">
            <a:xfrm>
              <a:off x="6884" y="562"/>
              <a:ext cx="92" cy="118"/>
            </a:xfrm>
            <a:custGeom>
              <a:avLst/>
              <a:gdLst>
                <a:gd name="T0" fmla="*/ 1007 w 1095"/>
                <a:gd name="T1" fmla="*/ 693 h 1421"/>
                <a:gd name="T2" fmla="*/ 952 w 1095"/>
                <a:gd name="T3" fmla="*/ 735 h 1421"/>
                <a:gd name="T4" fmla="*/ 915 w 1095"/>
                <a:gd name="T5" fmla="*/ 791 h 1421"/>
                <a:gd name="T6" fmla="*/ 906 w 1095"/>
                <a:gd name="T7" fmla="*/ 852 h 1421"/>
                <a:gd name="T8" fmla="*/ 929 w 1095"/>
                <a:gd name="T9" fmla="*/ 906 h 1421"/>
                <a:gd name="T10" fmla="*/ 974 w 1095"/>
                <a:gd name="T11" fmla="*/ 937 h 1421"/>
                <a:gd name="T12" fmla="*/ 1040 w 1095"/>
                <a:gd name="T13" fmla="*/ 1047 h 1421"/>
                <a:gd name="T14" fmla="*/ 955 w 1095"/>
                <a:gd name="T15" fmla="*/ 1038 h 1421"/>
                <a:gd name="T16" fmla="*/ 881 w 1095"/>
                <a:gd name="T17" fmla="*/ 1012 h 1421"/>
                <a:gd name="T18" fmla="*/ 821 w 1095"/>
                <a:gd name="T19" fmla="*/ 976 h 1421"/>
                <a:gd name="T20" fmla="*/ 774 w 1095"/>
                <a:gd name="T21" fmla="*/ 931 h 1421"/>
                <a:gd name="T22" fmla="*/ 741 w 1095"/>
                <a:gd name="T23" fmla="*/ 883 h 1421"/>
                <a:gd name="T24" fmla="*/ 726 w 1095"/>
                <a:gd name="T25" fmla="*/ 835 h 1421"/>
                <a:gd name="T26" fmla="*/ 728 w 1095"/>
                <a:gd name="T27" fmla="*/ 774 h 1421"/>
                <a:gd name="T28" fmla="*/ 749 w 1095"/>
                <a:gd name="T29" fmla="*/ 723 h 1421"/>
                <a:gd name="T30" fmla="*/ 650 w 1095"/>
                <a:gd name="T31" fmla="*/ 723 h 1421"/>
                <a:gd name="T32" fmla="*/ 491 w 1095"/>
                <a:gd name="T33" fmla="*/ 745 h 1421"/>
                <a:gd name="T34" fmla="*/ 462 w 1095"/>
                <a:gd name="T35" fmla="*/ 886 h 1421"/>
                <a:gd name="T36" fmla="*/ 435 w 1095"/>
                <a:gd name="T37" fmla="*/ 1103 h 1421"/>
                <a:gd name="T38" fmla="*/ 427 w 1095"/>
                <a:gd name="T39" fmla="*/ 1291 h 1421"/>
                <a:gd name="T40" fmla="*/ 431 w 1095"/>
                <a:gd name="T41" fmla="*/ 1398 h 1421"/>
                <a:gd name="T42" fmla="*/ 416 w 1095"/>
                <a:gd name="T43" fmla="*/ 1418 h 1421"/>
                <a:gd name="T44" fmla="*/ 378 w 1095"/>
                <a:gd name="T45" fmla="*/ 1418 h 1421"/>
                <a:gd name="T46" fmla="*/ 337 w 1095"/>
                <a:gd name="T47" fmla="*/ 1390 h 1421"/>
                <a:gd name="T48" fmla="*/ 310 w 1095"/>
                <a:gd name="T49" fmla="*/ 1337 h 1421"/>
                <a:gd name="T50" fmla="*/ 293 w 1095"/>
                <a:gd name="T51" fmla="*/ 1256 h 1421"/>
                <a:gd name="T52" fmla="*/ 288 w 1095"/>
                <a:gd name="T53" fmla="*/ 1109 h 1421"/>
                <a:gd name="T54" fmla="*/ 313 w 1095"/>
                <a:gd name="T55" fmla="*/ 843 h 1421"/>
                <a:gd name="T56" fmla="*/ 226 w 1095"/>
                <a:gd name="T57" fmla="*/ 803 h 1421"/>
                <a:gd name="T58" fmla="*/ 161 w 1095"/>
                <a:gd name="T59" fmla="*/ 831 h 1421"/>
                <a:gd name="T60" fmla="*/ 125 w 1095"/>
                <a:gd name="T61" fmla="*/ 840 h 1421"/>
                <a:gd name="T62" fmla="*/ 86 w 1095"/>
                <a:gd name="T63" fmla="*/ 834 h 1421"/>
                <a:gd name="T64" fmla="*/ 24 w 1095"/>
                <a:gd name="T65" fmla="*/ 796 h 1421"/>
                <a:gd name="T66" fmla="*/ 0 w 1095"/>
                <a:gd name="T67" fmla="*/ 762 h 1421"/>
                <a:gd name="T68" fmla="*/ 8 w 1095"/>
                <a:gd name="T69" fmla="*/ 740 h 1421"/>
                <a:gd name="T70" fmla="*/ 62 w 1095"/>
                <a:gd name="T71" fmla="*/ 713 h 1421"/>
                <a:gd name="T72" fmla="*/ 251 w 1095"/>
                <a:gd name="T73" fmla="*/ 663 h 1421"/>
                <a:gd name="T74" fmla="*/ 364 w 1095"/>
                <a:gd name="T75" fmla="*/ 577 h 1421"/>
                <a:gd name="T76" fmla="*/ 431 w 1095"/>
                <a:gd name="T77" fmla="*/ 350 h 1421"/>
                <a:gd name="T78" fmla="*/ 514 w 1095"/>
                <a:gd name="T79" fmla="*/ 162 h 1421"/>
                <a:gd name="T80" fmla="*/ 599 w 1095"/>
                <a:gd name="T81" fmla="*/ 34 h 1421"/>
                <a:gd name="T82" fmla="*/ 669 w 1095"/>
                <a:gd name="T83" fmla="*/ 1 h 1421"/>
                <a:gd name="T84" fmla="*/ 732 w 1095"/>
                <a:gd name="T85" fmla="*/ 7 h 1421"/>
                <a:gd name="T86" fmla="*/ 799 w 1095"/>
                <a:gd name="T87" fmla="*/ 37 h 1421"/>
                <a:gd name="T88" fmla="*/ 852 w 1095"/>
                <a:gd name="T89" fmla="*/ 97 h 1421"/>
                <a:gd name="T90" fmla="*/ 866 w 1095"/>
                <a:gd name="T91" fmla="*/ 159 h 1421"/>
                <a:gd name="T92" fmla="*/ 852 w 1095"/>
                <a:gd name="T93" fmla="*/ 204 h 1421"/>
                <a:gd name="T94" fmla="*/ 824 w 1095"/>
                <a:gd name="T95" fmla="*/ 224 h 1421"/>
                <a:gd name="T96" fmla="*/ 807 w 1095"/>
                <a:gd name="T97" fmla="*/ 220 h 1421"/>
                <a:gd name="T98" fmla="*/ 778 w 1095"/>
                <a:gd name="T99" fmla="*/ 172 h 1421"/>
                <a:gd name="T100" fmla="*/ 731 w 1095"/>
                <a:gd name="T101" fmla="*/ 149 h 1421"/>
                <a:gd name="T102" fmla="*/ 697 w 1095"/>
                <a:gd name="T103" fmla="*/ 160 h 1421"/>
                <a:gd name="T104" fmla="*/ 660 w 1095"/>
                <a:gd name="T105" fmla="*/ 210 h 1421"/>
                <a:gd name="T106" fmla="*/ 601 w 1095"/>
                <a:gd name="T107" fmla="*/ 339 h 1421"/>
                <a:gd name="T108" fmla="*/ 514 w 1095"/>
                <a:gd name="T109" fmla="*/ 627 h 1421"/>
                <a:gd name="T110" fmla="*/ 618 w 1095"/>
                <a:gd name="T111" fmla="*/ 629 h 1421"/>
                <a:gd name="T112" fmla="*/ 798 w 1095"/>
                <a:gd name="T113" fmla="*/ 626 h 1421"/>
                <a:gd name="T114" fmla="*/ 892 w 1095"/>
                <a:gd name="T115" fmla="*/ 627 h 1421"/>
                <a:gd name="T116" fmla="*/ 961 w 1095"/>
                <a:gd name="T117" fmla="*/ 578 h 1421"/>
                <a:gd name="T118" fmla="*/ 1027 w 1095"/>
                <a:gd name="T119" fmla="*/ 561 h 1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095" h="1421">
                  <a:moveTo>
                    <a:pt x="1056" y="681"/>
                  </a:moveTo>
                  <a:lnTo>
                    <a:pt x="1044" y="682"/>
                  </a:lnTo>
                  <a:lnTo>
                    <a:pt x="1032" y="684"/>
                  </a:lnTo>
                  <a:lnTo>
                    <a:pt x="1020" y="688"/>
                  </a:lnTo>
                  <a:lnTo>
                    <a:pt x="1007" y="693"/>
                  </a:lnTo>
                  <a:lnTo>
                    <a:pt x="995" y="699"/>
                  </a:lnTo>
                  <a:lnTo>
                    <a:pt x="984" y="707"/>
                  </a:lnTo>
                  <a:lnTo>
                    <a:pt x="973" y="715"/>
                  </a:lnTo>
                  <a:lnTo>
                    <a:pt x="961" y="725"/>
                  </a:lnTo>
                  <a:lnTo>
                    <a:pt x="952" y="735"/>
                  </a:lnTo>
                  <a:lnTo>
                    <a:pt x="943" y="745"/>
                  </a:lnTo>
                  <a:lnTo>
                    <a:pt x="934" y="756"/>
                  </a:lnTo>
                  <a:lnTo>
                    <a:pt x="927" y="767"/>
                  </a:lnTo>
                  <a:lnTo>
                    <a:pt x="921" y="779"/>
                  </a:lnTo>
                  <a:lnTo>
                    <a:pt x="915" y="791"/>
                  </a:lnTo>
                  <a:lnTo>
                    <a:pt x="910" y="802"/>
                  </a:lnTo>
                  <a:lnTo>
                    <a:pt x="908" y="813"/>
                  </a:lnTo>
                  <a:lnTo>
                    <a:pt x="906" y="827"/>
                  </a:lnTo>
                  <a:lnTo>
                    <a:pt x="905" y="839"/>
                  </a:lnTo>
                  <a:lnTo>
                    <a:pt x="906" y="852"/>
                  </a:lnTo>
                  <a:lnTo>
                    <a:pt x="908" y="863"/>
                  </a:lnTo>
                  <a:lnTo>
                    <a:pt x="912" y="876"/>
                  </a:lnTo>
                  <a:lnTo>
                    <a:pt x="917" y="886"/>
                  </a:lnTo>
                  <a:lnTo>
                    <a:pt x="922" y="897"/>
                  </a:lnTo>
                  <a:lnTo>
                    <a:pt x="929" y="906"/>
                  </a:lnTo>
                  <a:lnTo>
                    <a:pt x="936" y="914"/>
                  </a:lnTo>
                  <a:lnTo>
                    <a:pt x="945" y="922"/>
                  </a:lnTo>
                  <a:lnTo>
                    <a:pt x="953" y="928"/>
                  </a:lnTo>
                  <a:lnTo>
                    <a:pt x="964" y="933"/>
                  </a:lnTo>
                  <a:lnTo>
                    <a:pt x="974" y="937"/>
                  </a:lnTo>
                  <a:lnTo>
                    <a:pt x="985" y="940"/>
                  </a:lnTo>
                  <a:lnTo>
                    <a:pt x="997" y="941"/>
                  </a:lnTo>
                  <a:lnTo>
                    <a:pt x="1009" y="942"/>
                  </a:lnTo>
                  <a:lnTo>
                    <a:pt x="1073" y="984"/>
                  </a:lnTo>
                  <a:lnTo>
                    <a:pt x="1040" y="1047"/>
                  </a:lnTo>
                  <a:lnTo>
                    <a:pt x="1022" y="1047"/>
                  </a:lnTo>
                  <a:lnTo>
                    <a:pt x="1004" y="1046"/>
                  </a:lnTo>
                  <a:lnTo>
                    <a:pt x="988" y="1044"/>
                  </a:lnTo>
                  <a:lnTo>
                    <a:pt x="971" y="1041"/>
                  </a:lnTo>
                  <a:lnTo>
                    <a:pt x="955" y="1038"/>
                  </a:lnTo>
                  <a:lnTo>
                    <a:pt x="939" y="1034"/>
                  </a:lnTo>
                  <a:lnTo>
                    <a:pt x="924" y="1030"/>
                  </a:lnTo>
                  <a:lnTo>
                    <a:pt x="909" y="1025"/>
                  </a:lnTo>
                  <a:lnTo>
                    <a:pt x="895" y="1019"/>
                  </a:lnTo>
                  <a:lnTo>
                    <a:pt x="881" y="1012"/>
                  </a:lnTo>
                  <a:lnTo>
                    <a:pt x="869" y="1006"/>
                  </a:lnTo>
                  <a:lnTo>
                    <a:pt x="855" y="999"/>
                  </a:lnTo>
                  <a:lnTo>
                    <a:pt x="843" y="992"/>
                  </a:lnTo>
                  <a:lnTo>
                    <a:pt x="832" y="984"/>
                  </a:lnTo>
                  <a:lnTo>
                    <a:pt x="821" y="976"/>
                  </a:lnTo>
                  <a:lnTo>
                    <a:pt x="810" y="968"/>
                  </a:lnTo>
                  <a:lnTo>
                    <a:pt x="800" y="958"/>
                  </a:lnTo>
                  <a:lnTo>
                    <a:pt x="790" y="949"/>
                  </a:lnTo>
                  <a:lnTo>
                    <a:pt x="782" y="940"/>
                  </a:lnTo>
                  <a:lnTo>
                    <a:pt x="774" y="931"/>
                  </a:lnTo>
                  <a:lnTo>
                    <a:pt x="766" y="922"/>
                  </a:lnTo>
                  <a:lnTo>
                    <a:pt x="759" y="911"/>
                  </a:lnTo>
                  <a:lnTo>
                    <a:pt x="752" y="902"/>
                  </a:lnTo>
                  <a:lnTo>
                    <a:pt x="746" y="892"/>
                  </a:lnTo>
                  <a:lnTo>
                    <a:pt x="741" y="883"/>
                  </a:lnTo>
                  <a:lnTo>
                    <a:pt x="737" y="873"/>
                  </a:lnTo>
                  <a:lnTo>
                    <a:pt x="733" y="863"/>
                  </a:lnTo>
                  <a:lnTo>
                    <a:pt x="730" y="853"/>
                  </a:lnTo>
                  <a:lnTo>
                    <a:pt x="728" y="844"/>
                  </a:lnTo>
                  <a:lnTo>
                    <a:pt x="726" y="835"/>
                  </a:lnTo>
                  <a:lnTo>
                    <a:pt x="725" y="826"/>
                  </a:lnTo>
                  <a:lnTo>
                    <a:pt x="725" y="816"/>
                  </a:lnTo>
                  <a:lnTo>
                    <a:pt x="725" y="801"/>
                  </a:lnTo>
                  <a:lnTo>
                    <a:pt x="726" y="787"/>
                  </a:lnTo>
                  <a:lnTo>
                    <a:pt x="728" y="774"/>
                  </a:lnTo>
                  <a:lnTo>
                    <a:pt x="731" y="761"/>
                  </a:lnTo>
                  <a:lnTo>
                    <a:pt x="734" y="750"/>
                  </a:lnTo>
                  <a:lnTo>
                    <a:pt x="739" y="740"/>
                  </a:lnTo>
                  <a:lnTo>
                    <a:pt x="744" y="731"/>
                  </a:lnTo>
                  <a:lnTo>
                    <a:pt x="749" y="723"/>
                  </a:lnTo>
                  <a:lnTo>
                    <a:pt x="759" y="712"/>
                  </a:lnTo>
                  <a:lnTo>
                    <a:pt x="745" y="713"/>
                  </a:lnTo>
                  <a:lnTo>
                    <a:pt x="714" y="716"/>
                  </a:lnTo>
                  <a:lnTo>
                    <a:pt x="682" y="720"/>
                  </a:lnTo>
                  <a:lnTo>
                    <a:pt x="650" y="723"/>
                  </a:lnTo>
                  <a:lnTo>
                    <a:pt x="619" y="727"/>
                  </a:lnTo>
                  <a:lnTo>
                    <a:pt x="586" y="731"/>
                  </a:lnTo>
                  <a:lnTo>
                    <a:pt x="555" y="735"/>
                  </a:lnTo>
                  <a:lnTo>
                    <a:pt x="523" y="740"/>
                  </a:lnTo>
                  <a:lnTo>
                    <a:pt x="491" y="745"/>
                  </a:lnTo>
                  <a:lnTo>
                    <a:pt x="487" y="745"/>
                  </a:lnTo>
                  <a:lnTo>
                    <a:pt x="487" y="749"/>
                  </a:lnTo>
                  <a:lnTo>
                    <a:pt x="478" y="795"/>
                  </a:lnTo>
                  <a:lnTo>
                    <a:pt x="470" y="841"/>
                  </a:lnTo>
                  <a:lnTo>
                    <a:pt x="462" y="886"/>
                  </a:lnTo>
                  <a:lnTo>
                    <a:pt x="455" y="931"/>
                  </a:lnTo>
                  <a:lnTo>
                    <a:pt x="448" y="976"/>
                  </a:lnTo>
                  <a:lnTo>
                    <a:pt x="443" y="1019"/>
                  </a:lnTo>
                  <a:lnTo>
                    <a:pt x="439" y="1061"/>
                  </a:lnTo>
                  <a:lnTo>
                    <a:pt x="435" y="1103"/>
                  </a:lnTo>
                  <a:lnTo>
                    <a:pt x="432" y="1143"/>
                  </a:lnTo>
                  <a:lnTo>
                    <a:pt x="429" y="1183"/>
                  </a:lnTo>
                  <a:lnTo>
                    <a:pt x="428" y="1221"/>
                  </a:lnTo>
                  <a:lnTo>
                    <a:pt x="427" y="1256"/>
                  </a:lnTo>
                  <a:lnTo>
                    <a:pt x="427" y="1291"/>
                  </a:lnTo>
                  <a:lnTo>
                    <a:pt x="428" y="1323"/>
                  </a:lnTo>
                  <a:lnTo>
                    <a:pt x="429" y="1353"/>
                  </a:lnTo>
                  <a:lnTo>
                    <a:pt x="432" y="1382"/>
                  </a:lnTo>
                  <a:lnTo>
                    <a:pt x="432" y="1391"/>
                  </a:lnTo>
                  <a:lnTo>
                    <a:pt x="431" y="1398"/>
                  </a:lnTo>
                  <a:lnTo>
                    <a:pt x="429" y="1405"/>
                  </a:lnTo>
                  <a:lnTo>
                    <a:pt x="426" y="1411"/>
                  </a:lnTo>
                  <a:lnTo>
                    <a:pt x="423" y="1414"/>
                  </a:lnTo>
                  <a:lnTo>
                    <a:pt x="420" y="1416"/>
                  </a:lnTo>
                  <a:lnTo>
                    <a:pt x="416" y="1418"/>
                  </a:lnTo>
                  <a:lnTo>
                    <a:pt x="413" y="1419"/>
                  </a:lnTo>
                  <a:lnTo>
                    <a:pt x="406" y="1420"/>
                  </a:lnTo>
                  <a:lnTo>
                    <a:pt x="398" y="1421"/>
                  </a:lnTo>
                  <a:lnTo>
                    <a:pt x="388" y="1420"/>
                  </a:lnTo>
                  <a:lnTo>
                    <a:pt x="378" y="1418"/>
                  </a:lnTo>
                  <a:lnTo>
                    <a:pt x="368" y="1414"/>
                  </a:lnTo>
                  <a:lnTo>
                    <a:pt x="359" y="1409"/>
                  </a:lnTo>
                  <a:lnTo>
                    <a:pt x="352" y="1403"/>
                  </a:lnTo>
                  <a:lnTo>
                    <a:pt x="344" y="1397"/>
                  </a:lnTo>
                  <a:lnTo>
                    <a:pt x="337" y="1390"/>
                  </a:lnTo>
                  <a:lnTo>
                    <a:pt x="331" y="1381"/>
                  </a:lnTo>
                  <a:lnTo>
                    <a:pt x="325" y="1372"/>
                  </a:lnTo>
                  <a:lnTo>
                    <a:pt x="319" y="1362"/>
                  </a:lnTo>
                  <a:lnTo>
                    <a:pt x="314" y="1349"/>
                  </a:lnTo>
                  <a:lnTo>
                    <a:pt x="310" y="1337"/>
                  </a:lnTo>
                  <a:lnTo>
                    <a:pt x="306" y="1323"/>
                  </a:lnTo>
                  <a:lnTo>
                    <a:pt x="302" y="1307"/>
                  </a:lnTo>
                  <a:lnTo>
                    <a:pt x="298" y="1292"/>
                  </a:lnTo>
                  <a:lnTo>
                    <a:pt x="295" y="1275"/>
                  </a:lnTo>
                  <a:lnTo>
                    <a:pt x="293" y="1256"/>
                  </a:lnTo>
                  <a:lnTo>
                    <a:pt x="291" y="1237"/>
                  </a:lnTo>
                  <a:lnTo>
                    <a:pt x="289" y="1217"/>
                  </a:lnTo>
                  <a:lnTo>
                    <a:pt x="288" y="1195"/>
                  </a:lnTo>
                  <a:lnTo>
                    <a:pt x="287" y="1154"/>
                  </a:lnTo>
                  <a:lnTo>
                    <a:pt x="288" y="1109"/>
                  </a:lnTo>
                  <a:lnTo>
                    <a:pt x="290" y="1060"/>
                  </a:lnTo>
                  <a:lnTo>
                    <a:pt x="294" y="1009"/>
                  </a:lnTo>
                  <a:lnTo>
                    <a:pt x="298" y="955"/>
                  </a:lnTo>
                  <a:lnTo>
                    <a:pt x="306" y="900"/>
                  </a:lnTo>
                  <a:lnTo>
                    <a:pt x="313" y="843"/>
                  </a:lnTo>
                  <a:lnTo>
                    <a:pt x="322" y="786"/>
                  </a:lnTo>
                  <a:lnTo>
                    <a:pt x="323" y="777"/>
                  </a:lnTo>
                  <a:lnTo>
                    <a:pt x="315" y="779"/>
                  </a:lnTo>
                  <a:lnTo>
                    <a:pt x="267" y="791"/>
                  </a:lnTo>
                  <a:lnTo>
                    <a:pt x="226" y="803"/>
                  </a:lnTo>
                  <a:lnTo>
                    <a:pt x="209" y="809"/>
                  </a:lnTo>
                  <a:lnTo>
                    <a:pt x="193" y="815"/>
                  </a:lnTo>
                  <a:lnTo>
                    <a:pt x="180" y="822"/>
                  </a:lnTo>
                  <a:lnTo>
                    <a:pt x="168" y="827"/>
                  </a:lnTo>
                  <a:lnTo>
                    <a:pt x="161" y="831"/>
                  </a:lnTo>
                  <a:lnTo>
                    <a:pt x="154" y="834"/>
                  </a:lnTo>
                  <a:lnTo>
                    <a:pt x="147" y="836"/>
                  </a:lnTo>
                  <a:lnTo>
                    <a:pt x="139" y="838"/>
                  </a:lnTo>
                  <a:lnTo>
                    <a:pt x="132" y="839"/>
                  </a:lnTo>
                  <a:lnTo>
                    <a:pt x="125" y="840"/>
                  </a:lnTo>
                  <a:lnTo>
                    <a:pt x="117" y="840"/>
                  </a:lnTo>
                  <a:lnTo>
                    <a:pt x="110" y="839"/>
                  </a:lnTo>
                  <a:lnTo>
                    <a:pt x="102" y="838"/>
                  </a:lnTo>
                  <a:lnTo>
                    <a:pt x="94" y="836"/>
                  </a:lnTo>
                  <a:lnTo>
                    <a:pt x="86" y="834"/>
                  </a:lnTo>
                  <a:lnTo>
                    <a:pt x="78" y="830"/>
                  </a:lnTo>
                  <a:lnTo>
                    <a:pt x="62" y="822"/>
                  </a:lnTo>
                  <a:lnTo>
                    <a:pt x="45" y="811"/>
                  </a:lnTo>
                  <a:lnTo>
                    <a:pt x="33" y="803"/>
                  </a:lnTo>
                  <a:lnTo>
                    <a:pt x="24" y="796"/>
                  </a:lnTo>
                  <a:lnTo>
                    <a:pt x="16" y="789"/>
                  </a:lnTo>
                  <a:lnTo>
                    <a:pt x="10" y="782"/>
                  </a:lnTo>
                  <a:lnTo>
                    <a:pt x="5" y="775"/>
                  </a:lnTo>
                  <a:lnTo>
                    <a:pt x="2" y="768"/>
                  </a:lnTo>
                  <a:lnTo>
                    <a:pt x="0" y="762"/>
                  </a:lnTo>
                  <a:lnTo>
                    <a:pt x="0" y="756"/>
                  </a:lnTo>
                  <a:lnTo>
                    <a:pt x="0" y="752"/>
                  </a:lnTo>
                  <a:lnTo>
                    <a:pt x="2" y="748"/>
                  </a:lnTo>
                  <a:lnTo>
                    <a:pt x="5" y="744"/>
                  </a:lnTo>
                  <a:lnTo>
                    <a:pt x="8" y="740"/>
                  </a:lnTo>
                  <a:lnTo>
                    <a:pt x="13" y="736"/>
                  </a:lnTo>
                  <a:lnTo>
                    <a:pt x="18" y="733"/>
                  </a:lnTo>
                  <a:lnTo>
                    <a:pt x="24" y="729"/>
                  </a:lnTo>
                  <a:lnTo>
                    <a:pt x="31" y="726"/>
                  </a:lnTo>
                  <a:lnTo>
                    <a:pt x="62" y="713"/>
                  </a:lnTo>
                  <a:lnTo>
                    <a:pt x="94" y="701"/>
                  </a:lnTo>
                  <a:lnTo>
                    <a:pt x="129" y="691"/>
                  </a:lnTo>
                  <a:lnTo>
                    <a:pt x="167" y="681"/>
                  </a:lnTo>
                  <a:lnTo>
                    <a:pt x="208" y="672"/>
                  </a:lnTo>
                  <a:lnTo>
                    <a:pt x="251" y="663"/>
                  </a:lnTo>
                  <a:lnTo>
                    <a:pt x="295" y="656"/>
                  </a:lnTo>
                  <a:lnTo>
                    <a:pt x="343" y="649"/>
                  </a:lnTo>
                  <a:lnTo>
                    <a:pt x="347" y="649"/>
                  </a:lnTo>
                  <a:lnTo>
                    <a:pt x="348" y="645"/>
                  </a:lnTo>
                  <a:lnTo>
                    <a:pt x="364" y="577"/>
                  </a:lnTo>
                  <a:lnTo>
                    <a:pt x="383" y="503"/>
                  </a:lnTo>
                  <a:lnTo>
                    <a:pt x="393" y="465"/>
                  </a:lnTo>
                  <a:lnTo>
                    <a:pt x="406" y="428"/>
                  </a:lnTo>
                  <a:lnTo>
                    <a:pt x="418" y="389"/>
                  </a:lnTo>
                  <a:lnTo>
                    <a:pt x="431" y="350"/>
                  </a:lnTo>
                  <a:lnTo>
                    <a:pt x="445" y="311"/>
                  </a:lnTo>
                  <a:lnTo>
                    <a:pt x="462" y="272"/>
                  </a:lnTo>
                  <a:lnTo>
                    <a:pt x="478" y="235"/>
                  </a:lnTo>
                  <a:lnTo>
                    <a:pt x="495" y="198"/>
                  </a:lnTo>
                  <a:lnTo>
                    <a:pt x="514" y="162"/>
                  </a:lnTo>
                  <a:lnTo>
                    <a:pt x="533" y="126"/>
                  </a:lnTo>
                  <a:lnTo>
                    <a:pt x="555" y="93"/>
                  </a:lnTo>
                  <a:lnTo>
                    <a:pt x="576" y="61"/>
                  </a:lnTo>
                  <a:lnTo>
                    <a:pt x="588" y="47"/>
                  </a:lnTo>
                  <a:lnTo>
                    <a:pt x="599" y="34"/>
                  </a:lnTo>
                  <a:lnTo>
                    <a:pt x="613" y="23"/>
                  </a:lnTo>
                  <a:lnTo>
                    <a:pt x="626" y="15"/>
                  </a:lnTo>
                  <a:lnTo>
                    <a:pt x="639" y="8"/>
                  </a:lnTo>
                  <a:lnTo>
                    <a:pt x="653" y="3"/>
                  </a:lnTo>
                  <a:lnTo>
                    <a:pt x="669" y="1"/>
                  </a:lnTo>
                  <a:lnTo>
                    <a:pt x="684" y="0"/>
                  </a:lnTo>
                  <a:lnTo>
                    <a:pt x="695" y="0"/>
                  </a:lnTo>
                  <a:lnTo>
                    <a:pt x="708" y="2"/>
                  </a:lnTo>
                  <a:lnTo>
                    <a:pt x="719" y="4"/>
                  </a:lnTo>
                  <a:lnTo>
                    <a:pt x="732" y="7"/>
                  </a:lnTo>
                  <a:lnTo>
                    <a:pt x="744" y="11"/>
                  </a:lnTo>
                  <a:lnTo>
                    <a:pt x="757" y="16"/>
                  </a:lnTo>
                  <a:lnTo>
                    <a:pt x="771" y="22"/>
                  </a:lnTo>
                  <a:lnTo>
                    <a:pt x="785" y="29"/>
                  </a:lnTo>
                  <a:lnTo>
                    <a:pt x="799" y="37"/>
                  </a:lnTo>
                  <a:lnTo>
                    <a:pt x="813" y="47"/>
                  </a:lnTo>
                  <a:lnTo>
                    <a:pt x="825" y="58"/>
                  </a:lnTo>
                  <a:lnTo>
                    <a:pt x="835" y="70"/>
                  </a:lnTo>
                  <a:lnTo>
                    <a:pt x="844" y="83"/>
                  </a:lnTo>
                  <a:lnTo>
                    <a:pt x="852" y="97"/>
                  </a:lnTo>
                  <a:lnTo>
                    <a:pt x="858" y="111"/>
                  </a:lnTo>
                  <a:lnTo>
                    <a:pt x="863" y="126"/>
                  </a:lnTo>
                  <a:lnTo>
                    <a:pt x="865" y="138"/>
                  </a:lnTo>
                  <a:lnTo>
                    <a:pt x="866" y="149"/>
                  </a:lnTo>
                  <a:lnTo>
                    <a:pt x="866" y="159"/>
                  </a:lnTo>
                  <a:lnTo>
                    <a:pt x="865" y="169"/>
                  </a:lnTo>
                  <a:lnTo>
                    <a:pt x="864" y="180"/>
                  </a:lnTo>
                  <a:lnTo>
                    <a:pt x="861" y="188"/>
                  </a:lnTo>
                  <a:lnTo>
                    <a:pt x="856" y="196"/>
                  </a:lnTo>
                  <a:lnTo>
                    <a:pt x="852" y="204"/>
                  </a:lnTo>
                  <a:lnTo>
                    <a:pt x="844" y="213"/>
                  </a:lnTo>
                  <a:lnTo>
                    <a:pt x="836" y="219"/>
                  </a:lnTo>
                  <a:lnTo>
                    <a:pt x="832" y="222"/>
                  </a:lnTo>
                  <a:lnTo>
                    <a:pt x="828" y="223"/>
                  </a:lnTo>
                  <a:lnTo>
                    <a:pt x="824" y="224"/>
                  </a:lnTo>
                  <a:lnTo>
                    <a:pt x="820" y="226"/>
                  </a:lnTo>
                  <a:lnTo>
                    <a:pt x="817" y="224"/>
                  </a:lnTo>
                  <a:lnTo>
                    <a:pt x="813" y="223"/>
                  </a:lnTo>
                  <a:lnTo>
                    <a:pt x="810" y="222"/>
                  </a:lnTo>
                  <a:lnTo>
                    <a:pt x="807" y="220"/>
                  </a:lnTo>
                  <a:lnTo>
                    <a:pt x="802" y="215"/>
                  </a:lnTo>
                  <a:lnTo>
                    <a:pt x="799" y="209"/>
                  </a:lnTo>
                  <a:lnTo>
                    <a:pt x="792" y="195"/>
                  </a:lnTo>
                  <a:lnTo>
                    <a:pt x="785" y="184"/>
                  </a:lnTo>
                  <a:lnTo>
                    <a:pt x="778" y="172"/>
                  </a:lnTo>
                  <a:lnTo>
                    <a:pt x="770" y="164"/>
                  </a:lnTo>
                  <a:lnTo>
                    <a:pt x="761" y="158"/>
                  </a:lnTo>
                  <a:lnTo>
                    <a:pt x="751" y="153"/>
                  </a:lnTo>
                  <a:lnTo>
                    <a:pt x="741" y="150"/>
                  </a:lnTo>
                  <a:lnTo>
                    <a:pt x="731" y="149"/>
                  </a:lnTo>
                  <a:lnTo>
                    <a:pt x="728" y="149"/>
                  </a:lnTo>
                  <a:lnTo>
                    <a:pt x="725" y="150"/>
                  </a:lnTo>
                  <a:lnTo>
                    <a:pt x="715" y="152"/>
                  </a:lnTo>
                  <a:lnTo>
                    <a:pt x="705" y="155"/>
                  </a:lnTo>
                  <a:lnTo>
                    <a:pt x="697" y="160"/>
                  </a:lnTo>
                  <a:lnTo>
                    <a:pt x="689" y="166"/>
                  </a:lnTo>
                  <a:lnTo>
                    <a:pt x="682" y="174"/>
                  </a:lnTo>
                  <a:lnTo>
                    <a:pt x="675" y="185"/>
                  </a:lnTo>
                  <a:lnTo>
                    <a:pt x="668" y="196"/>
                  </a:lnTo>
                  <a:lnTo>
                    <a:pt x="660" y="210"/>
                  </a:lnTo>
                  <a:lnTo>
                    <a:pt x="650" y="229"/>
                  </a:lnTo>
                  <a:lnTo>
                    <a:pt x="640" y="249"/>
                  </a:lnTo>
                  <a:lnTo>
                    <a:pt x="630" y="270"/>
                  </a:lnTo>
                  <a:lnTo>
                    <a:pt x="621" y="292"/>
                  </a:lnTo>
                  <a:lnTo>
                    <a:pt x="601" y="339"/>
                  </a:lnTo>
                  <a:lnTo>
                    <a:pt x="583" y="390"/>
                  </a:lnTo>
                  <a:lnTo>
                    <a:pt x="565" y="444"/>
                  </a:lnTo>
                  <a:lnTo>
                    <a:pt x="547" y="502"/>
                  </a:lnTo>
                  <a:lnTo>
                    <a:pt x="530" y="562"/>
                  </a:lnTo>
                  <a:lnTo>
                    <a:pt x="514" y="627"/>
                  </a:lnTo>
                  <a:lnTo>
                    <a:pt x="512" y="634"/>
                  </a:lnTo>
                  <a:lnTo>
                    <a:pt x="520" y="634"/>
                  </a:lnTo>
                  <a:lnTo>
                    <a:pt x="551" y="632"/>
                  </a:lnTo>
                  <a:lnTo>
                    <a:pt x="584" y="630"/>
                  </a:lnTo>
                  <a:lnTo>
                    <a:pt x="618" y="629"/>
                  </a:lnTo>
                  <a:lnTo>
                    <a:pt x="652" y="628"/>
                  </a:lnTo>
                  <a:lnTo>
                    <a:pt x="688" y="627"/>
                  </a:lnTo>
                  <a:lnTo>
                    <a:pt x="724" y="627"/>
                  </a:lnTo>
                  <a:lnTo>
                    <a:pt x="761" y="626"/>
                  </a:lnTo>
                  <a:lnTo>
                    <a:pt x="798" y="626"/>
                  </a:lnTo>
                  <a:lnTo>
                    <a:pt x="821" y="626"/>
                  </a:lnTo>
                  <a:lnTo>
                    <a:pt x="843" y="626"/>
                  </a:lnTo>
                  <a:lnTo>
                    <a:pt x="867" y="627"/>
                  </a:lnTo>
                  <a:lnTo>
                    <a:pt x="889" y="627"/>
                  </a:lnTo>
                  <a:lnTo>
                    <a:pt x="892" y="627"/>
                  </a:lnTo>
                  <a:lnTo>
                    <a:pt x="893" y="625"/>
                  </a:lnTo>
                  <a:lnTo>
                    <a:pt x="909" y="610"/>
                  </a:lnTo>
                  <a:lnTo>
                    <a:pt x="926" y="598"/>
                  </a:lnTo>
                  <a:lnTo>
                    <a:pt x="943" y="587"/>
                  </a:lnTo>
                  <a:lnTo>
                    <a:pt x="961" y="578"/>
                  </a:lnTo>
                  <a:lnTo>
                    <a:pt x="980" y="570"/>
                  </a:lnTo>
                  <a:lnTo>
                    <a:pt x="998" y="565"/>
                  </a:lnTo>
                  <a:lnTo>
                    <a:pt x="1007" y="563"/>
                  </a:lnTo>
                  <a:lnTo>
                    <a:pt x="1018" y="562"/>
                  </a:lnTo>
                  <a:lnTo>
                    <a:pt x="1027" y="561"/>
                  </a:lnTo>
                  <a:lnTo>
                    <a:pt x="1036" y="561"/>
                  </a:lnTo>
                  <a:lnTo>
                    <a:pt x="1095" y="622"/>
                  </a:lnTo>
                  <a:lnTo>
                    <a:pt x="1056" y="6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8" name="Freeform 45"/>
            <p:cNvSpPr>
              <a:spLocks/>
            </p:cNvSpPr>
            <p:nvPr userDrawn="1"/>
          </p:nvSpPr>
          <p:spPr bwMode="auto">
            <a:xfrm>
              <a:off x="6462" y="602"/>
              <a:ext cx="36" cy="42"/>
            </a:xfrm>
            <a:custGeom>
              <a:avLst/>
              <a:gdLst>
                <a:gd name="T0" fmla="*/ 212 w 427"/>
                <a:gd name="T1" fmla="*/ 377 h 496"/>
                <a:gd name="T2" fmla="*/ 201 w 427"/>
                <a:gd name="T3" fmla="*/ 371 h 496"/>
                <a:gd name="T4" fmla="*/ 196 w 427"/>
                <a:gd name="T5" fmla="*/ 364 h 496"/>
                <a:gd name="T6" fmla="*/ 193 w 427"/>
                <a:gd name="T7" fmla="*/ 355 h 496"/>
                <a:gd name="T8" fmla="*/ 192 w 427"/>
                <a:gd name="T9" fmla="*/ 345 h 496"/>
                <a:gd name="T10" fmla="*/ 193 w 427"/>
                <a:gd name="T11" fmla="*/ 333 h 496"/>
                <a:gd name="T12" fmla="*/ 199 w 427"/>
                <a:gd name="T13" fmla="*/ 315 h 496"/>
                <a:gd name="T14" fmla="*/ 213 w 427"/>
                <a:gd name="T15" fmla="*/ 286 h 496"/>
                <a:gd name="T16" fmla="*/ 235 w 427"/>
                <a:gd name="T17" fmla="*/ 250 h 496"/>
                <a:gd name="T18" fmla="*/ 260 w 427"/>
                <a:gd name="T19" fmla="*/ 212 h 496"/>
                <a:gd name="T20" fmla="*/ 289 w 427"/>
                <a:gd name="T21" fmla="*/ 174 h 496"/>
                <a:gd name="T22" fmla="*/ 318 w 427"/>
                <a:gd name="T23" fmla="*/ 142 h 496"/>
                <a:gd name="T24" fmla="*/ 346 w 427"/>
                <a:gd name="T25" fmla="*/ 116 h 496"/>
                <a:gd name="T26" fmla="*/ 365 w 427"/>
                <a:gd name="T27" fmla="*/ 104 h 496"/>
                <a:gd name="T28" fmla="*/ 377 w 427"/>
                <a:gd name="T29" fmla="*/ 101 h 496"/>
                <a:gd name="T30" fmla="*/ 427 w 427"/>
                <a:gd name="T31" fmla="*/ 50 h 496"/>
                <a:gd name="T32" fmla="*/ 359 w 427"/>
                <a:gd name="T33" fmla="*/ 1 h 496"/>
                <a:gd name="T34" fmla="*/ 331 w 427"/>
                <a:gd name="T35" fmla="*/ 6 h 496"/>
                <a:gd name="T36" fmla="*/ 301 w 427"/>
                <a:gd name="T37" fmla="*/ 17 h 496"/>
                <a:gd name="T38" fmla="*/ 272 w 427"/>
                <a:gd name="T39" fmla="*/ 31 h 496"/>
                <a:gd name="T40" fmla="*/ 241 w 427"/>
                <a:gd name="T41" fmla="*/ 50 h 496"/>
                <a:gd name="T42" fmla="*/ 210 w 427"/>
                <a:gd name="T43" fmla="*/ 72 h 496"/>
                <a:gd name="T44" fmla="*/ 167 w 427"/>
                <a:gd name="T45" fmla="*/ 109 h 496"/>
                <a:gd name="T46" fmla="*/ 112 w 427"/>
                <a:gd name="T47" fmla="*/ 165 h 496"/>
                <a:gd name="T48" fmla="*/ 66 w 427"/>
                <a:gd name="T49" fmla="*/ 222 h 496"/>
                <a:gd name="T50" fmla="*/ 37 w 427"/>
                <a:gd name="T51" fmla="*/ 264 h 496"/>
                <a:gd name="T52" fmla="*/ 22 w 427"/>
                <a:gd name="T53" fmla="*/ 291 h 496"/>
                <a:gd name="T54" fmla="*/ 10 w 427"/>
                <a:gd name="T55" fmla="*/ 315 h 496"/>
                <a:gd name="T56" fmla="*/ 3 w 427"/>
                <a:gd name="T57" fmla="*/ 337 h 496"/>
                <a:gd name="T58" fmla="*/ 0 w 427"/>
                <a:gd name="T59" fmla="*/ 356 h 496"/>
                <a:gd name="T60" fmla="*/ 1 w 427"/>
                <a:gd name="T61" fmla="*/ 374 h 496"/>
                <a:gd name="T62" fmla="*/ 7 w 427"/>
                <a:gd name="T63" fmla="*/ 394 h 496"/>
                <a:gd name="T64" fmla="*/ 19 w 427"/>
                <a:gd name="T65" fmla="*/ 412 h 496"/>
                <a:gd name="T66" fmla="*/ 33 w 427"/>
                <a:gd name="T67" fmla="*/ 429 h 496"/>
                <a:gd name="T68" fmla="*/ 51 w 427"/>
                <a:gd name="T69" fmla="*/ 445 h 496"/>
                <a:gd name="T70" fmla="*/ 72 w 427"/>
                <a:gd name="T71" fmla="*/ 459 h 496"/>
                <a:gd name="T72" fmla="*/ 94 w 427"/>
                <a:gd name="T73" fmla="*/ 471 h 496"/>
                <a:gd name="T74" fmla="*/ 119 w 427"/>
                <a:gd name="T75" fmla="*/ 482 h 496"/>
                <a:gd name="T76" fmla="*/ 144 w 427"/>
                <a:gd name="T77" fmla="*/ 490 h 496"/>
                <a:gd name="T78" fmla="*/ 169 w 427"/>
                <a:gd name="T79" fmla="*/ 494 h 496"/>
                <a:gd name="T80" fmla="*/ 193 w 427"/>
                <a:gd name="T81" fmla="*/ 496 h 496"/>
                <a:gd name="T82" fmla="*/ 262 w 427"/>
                <a:gd name="T83" fmla="*/ 437 h 4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427" h="496">
                  <a:moveTo>
                    <a:pt x="222" y="377"/>
                  </a:moveTo>
                  <a:lnTo>
                    <a:pt x="212" y="377"/>
                  </a:lnTo>
                  <a:lnTo>
                    <a:pt x="206" y="374"/>
                  </a:lnTo>
                  <a:lnTo>
                    <a:pt x="201" y="371"/>
                  </a:lnTo>
                  <a:lnTo>
                    <a:pt x="198" y="367"/>
                  </a:lnTo>
                  <a:lnTo>
                    <a:pt x="196" y="364"/>
                  </a:lnTo>
                  <a:lnTo>
                    <a:pt x="194" y="359"/>
                  </a:lnTo>
                  <a:lnTo>
                    <a:pt x="193" y="355"/>
                  </a:lnTo>
                  <a:lnTo>
                    <a:pt x="192" y="350"/>
                  </a:lnTo>
                  <a:lnTo>
                    <a:pt x="192" y="345"/>
                  </a:lnTo>
                  <a:lnTo>
                    <a:pt x="192" y="339"/>
                  </a:lnTo>
                  <a:lnTo>
                    <a:pt x="193" y="333"/>
                  </a:lnTo>
                  <a:lnTo>
                    <a:pt x="195" y="326"/>
                  </a:lnTo>
                  <a:lnTo>
                    <a:pt x="199" y="315"/>
                  </a:lnTo>
                  <a:lnTo>
                    <a:pt x="205" y="302"/>
                  </a:lnTo>
                  <a:lnTo>
                    <a:pt x="213" y="286"/>
                  </a:lnTo>
                  <a:lnTo>
                    <a:pt x="224" y="268"/>
                  </a:lnTo>
                  <a:lnTo>
                    <a:pt x="235" y="250"/>
                  </a:lnTo>
                  <a:lnTo>
                    <a:pt x="247" y="231"/>
                  </a:lnTo>
                  <a:lnTo>
                    <a:pt x="260" y="212"/>
                  </a:lnTo>
                  <a:lnTo>
                    <a:pt x="275" y="193"/>
                  </a:lnTo>
                  <a:lnTo>
                    <a:pt x="289" y="174"/>
                  </a:lnTo>
                  <a:lnTo>
                    <a:pt x="303" y="157"/>
                  </a:lnTo>
                  <a:lnTo>
                    <a:pt x="318" y="142"/>
                  </a:lnTo>
                  <a:lnTo>
                    <a:pt x="333" y="127"/>
                  </a:lnTo>
                  <a:lnTo>
                    <a:pt x="346" y="116"/>
                  </a:lnTo>
                  <a:lnTo>
                    <a:pt x="359" y="107"/>
                  </a:lnTo>
                  <a:lnTo>
                    <a:pt x="365" y="104"/>
                  </a:lnTo>
                  <a:lnTo>
                    <a:pt x="372" y="102"/>
                  </a:lnTo>
                  <a:lnTo>
                    <a:pt x="377" y="101"/>
                  </a:lnTo>
                  <a:lnTo>
                    <a:pt x="383" y="100"/>
                  </a:lnTo>
                  <a:lnTo>
                    <a:pt x="427" y="50"/>
                  </a:lnTo>
                  <a:lnTo>
                    <a:pt x="373" y="0"/>
                  </a:lnTo>
                  <a:lnTo>
                    <a:pt x="359" y="1"/>
                  </a:lnTo>
                  <a:lnTo>
                    <a:pt x="345" y="3"/>
                  </a:lnTo>
                  <a:lnTo>
                    <a:pt x="331" y="6"/>
                  </a:lnTo>
                  <a:lnTo>
                    <a:pt x="316" y="11"/>
                  </a:lnTo>
                  <a:lnTo>
                    <a:pt x="301" y="17"/>
                  </a:lnTo>
                  <a:lnTo>
                    <a:pt x="286" y="23"/>
                  </a:lnTo>
                  <a:lnTo>
                    <a:pt x="272" y="31"/>
                  </a:lnTo>
                  <a:lnTo>
                    <a:pt x="256" y="41"/>
                  </a:lnTo>
                  <a:lnTo>
                    <a:pt x="241" y="50"/>
                  </a:lnTo>
                  <a:lnTo>
                    <a:pt x="226" y="61"/>
                  </a:lnTo>
                  <a:lnTo>
                    <a:pt x="210" y="72"/>
                  </a:lnTo>
                  <a:lnTo>
                    <a:pt x="196" y="83"/>
                  </a:lnTo>
                  <a:lnTo>
                    <a:pt x="167" y="109"/>
                  </a:lnTo>
                  <a:lnTo>
                    <a:pt x="139" y="137"/>
                  </a:lnTo>
                  <a:lnTo>
                    <a:pt x="112" y="165"/>
                  </a:lnTo>
                  <a:lnTo>
                    <a:pt x="88" y="194"/>
                  </a:lnTo>
                  <a:lnTo>
                    <a:pt x="66" y="222"/>
                  </a:lnTo>
                  <a:lnTo>
                    <a:pt x="45" y="251"/>
                  </a:lnTo>
                  <a:lnTo>
                    <a:pt x="37" y="264"/>
                  </a:lnTo>
                  <a:lnTo>
                    <a:pt x="29" y="278"/>
                  </a:lnTo>
                  <a:lnTo>
                    <a:pt x="22" y="291"/>
                  </a:lnTo>
                  <a:lnTo>
                    <a:pt x="16" y="303"/>
                  </a:lnTo>
                  <a:lnTo>
                    <a:pt x="10" y="315"/>
                  </a:lnTo>
                  <a:lnTo>
                    <a:pt x="6" y="326"/>
                  </a:lnTo>
                  <a:lnTo>
                    <a:pt x="3" y="337"/>
                  </a:lnTo>
                  <a:lnTo>
                    <a:pt x="1" y="346"/>
                  </a:lnTo>
                  <a:lnTo>
                    <a:pt x="0" y="356"/>
                  </a:lnTo>
                  <a:lnTo>
                    <a:pt x="0" y="365"/>
                  </a:lnTo>
                  <a:lnTo>
                    <a:pt x="1" y="374"/>
                  </a:lnTo>
                  <a:lnTo>
                    <a:pt x="4" y="385"/>
                  </a:lnTo>
                  <a:lnTo>
                    <a:pt x="7" y="394"/>
                  </a:lnTo>
                  <a:lnTo>
                    <a:pt x="13" y="403"/>
                  </a:lnTo>
                  <a:lnTo>
                    <a:pt x="19" y="412"/>
                  </a:lnTo>
                  <a:lnTo>
                    <a:pt x="26" y="420"/>
                  </a:lnTo>
                  <a:lnTo>
                    <a:pt x="33" y="429"/>
                  </a:lnTo>
                  <a:lnTo>
                    <a:pt x="42" y="437"/>
                  </a:lnTo>
                  <a:lnTo>
                    <a:pt x="51" y="445"/>
                  </a:lnTo>
                  <a:lnTo>
                    <a:pt x="61" y="452"/>
                  </a:lnTo>
                  <a:lnTo>
                    <a:pt x="72" y="459"/>
                  </a:lnTo>
                  <a:lnTo>
                    <a:pt x="83" y="465"/>
                  </a:lnTo>
                  <a:lnTo>
                    <a:pt x="94" y="471"/>
                  </a:lnTo>
                  <a:lnTo>
                    <a:pt x="106" y="476"/>
                  </a:lnTo>
                  <a:lnTo>
                    <a:pt x="119" y="482"/>
                  </a:lnTo>
                  <a:lnTo>
                    <a:pt x="131" y="486"/>
                  </a:lnTo>
                  <a:lnTo>
                    <a:pt x="144" y="490"/>
                  </a:lnTo>
                  <a:lnTo>
                    <a:pt x="156" y="492"/>
                  </a:lnTo>
                  <a:lnTo>
                    <a:pt x="169" y="494"/>
                  </a:lnTo>
                  <a:lnTo>
                    <a:pt x="181" y="496"/>
                  </a:lnTo>
                  <a:lnTo>
                    <a:pt x="193" y="496"/>
                  </a:lnTo>
                  <a:lnTo>
                    <a:pt x="204" y="496"/>
                  </a:lnTo>
                  <a:lnTo>
                    <a:pt x="262" y="437"/>
                  </a:lnTo>
                  <a:lnTo>
                    <a:pt x="222" y="37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19" name="Freeform 46"/>
            <p:cNvSpPr>
              <a:spLocks/>
            </p:cNvSpPr>
            <p:nvPr userDrawn="1"/>
          </p:nvSpPr>
          <p:spPr bwMode="auto">
            <a:xfrm>
              <a:off x="7208" y="606"/>
              <a:ext cx="34" cy="28"/>
            </a:xfrm>
            <a:custGeom>
              <a:avLst/>
              <a:gdLst>
                <a:gd name="T0" fmla="*/ 217 w 410"/>
                <a:gd name="T1" fmla="*/ 96 h 335"/>
                <a:gd name="T2" fmla="*/ 233 w 410"/>
                <a:gd name="T3" fmla="*/ 100 h 335"/>
                <a:gd name="T4" fmla="*/ 248 w 410"/>
                <a:gd name="T5" fmla="*/ 107 h 335"/>
                <a:gd name="T6" fmla="*/ 258 w 410"/>
                <a:gd name="T7" fmla="*/ 117 h 335"/>
                <a:gd name="T8" fmla="*/ 264 w 410"/>
                <a:gd name="T9" fmla="*/ 129 h 335"/>
                <a:gd name="T10" fmla="*/ 265 w 410"/>
                <a:gd name="T11" fmla="*/ 141 h 335"/>
                <a:gd name="T12" fmla="*/ 263 w 410"/>
                <a:gd name="T13" fmla="*/ 155 h 335"/>
                <a:gd name="T14" fmla="*/ 256 w 410"/>
                <a:gd name="T15" fmla="*/ 169 h 335"/>
                <a:gd name="T16" fmla="*/ 245 w 410"/>
                <a:gd name="T17" fmla="*/ 183 h 335"/>
                <a:gd name="T18" fmla="*/ 227 w 410"/>
                <a:gd name="T19" fmla="*/ 199 h 335"/>
                <a:gd name="T20" fmla="*/ 208 w 410"/>
                <a:gd name="T21" fmla="*/ 211 h 335"/>
                <a:gd name="T22" fmla="*/ 185 w 410"/>
                <a:gd name="T23" fmla="*/ 221 h 335"/>
                <a:gd name="T24" fmla="*/ 151 w 410"/>
                <a:gd name="T25" fmla="*/ 233 h 335"/>
                <a:gd name="T26" fmla="*/ 107 w 410"/>
                <a:gd name="T27" fmla="*/ 245 h 335"/>
                <a:gd name="T28" fmla="*/ 81 w 410"/>
                <a:gd name="T29" fmla="*/ 249 h 335"/>
                <a:gd name="T30" fmla="*/ 112 w 410"/>
                <a:gd name="T31" fmla="*/ 335 h 335"/>
                <a:gd name="T32" fmla="*/ 144 w 410"/>
                <a:gd name="T33" fmla="*/ 331 h 335"/>
                <a:gd name="T34" fmla="*/ 189 w 410"/>
                <a:gd name="T35" fmla="*/ 321 h 335"/>
                <a:gd name="T36" fmla="*/ 232 w 410"/>
                <a:gd name="T37" fmla="*/ 308 h 335"/>
                <a:gd name="T38" fmla="*/ 275 w 410"/>
                <a:gd name="T39" fmla="*/ 292 h 335"/>
                <a:gd name="T40" fmla="*/ 315 w 410"/>
                <a:gd name="T41" fmla="*/ 273 h 335"/>
                <a:gd name="T42" fmla="*/ 349 w 410"/>
                <a:gd name="T43" fmla="*/ 253 h 335"/>
                <a:gd name="T44" fmla="*/ 376 w 410"/>
                <a:gd name="T45" fmla="*/ 232 h 335"/>
                <a:gd name="T46" fmla="*/ 395 w 410"/>
                <a:gd name="T47" fmla="*/ 212 h 335"/>
                <a:gd name="T48" fmla="*/ 404 w 410"/>
                <a:gd name="T49" fmla="*/ 194 h 335"/>
                <a:gd name="T50" fmla="*/ 408 w 410"/>
                <a:gd name="T51" fmla="*/ 177 h 335"/>
                <a:gd name="T52" fmla="*/ 410 w 410"/>
                <a:gd name="T53" fmla="*/ 162 h 335"/>
                <a:gd name="T54" fmla="*/ 409 w 410"/>
                <a:gd name="T55" fmla="*/ 147 h 335"/>
                <a:gd name="T56" fmla="*/ 405 w 410"/>
                <a:gd name="T57" fmla="*/ 126 h 335"/>
                <a:gd name="T58" fmla="*/ 395 w 410"/>
                <a:gd name="T59" fmla="*/ 103 h 335"/>
                <a:gd name="T60" fmla="*/ 381 w 410"/>
                <a:gd name="T61" fmla="*/ 83 h 335"/>
                <a:gd name="T62" fmla="*/ 365 w 410"/>
                <a:gd name="T63" fmla="*/ 64 h 335"/>
                <a:gd name="T64" fmla="*/ 346 w 410"/>
                <a:gd name="T65" fmla="*/ 48 h 335"/>
                <a:gd name="T66" fmla="*/ 323 w 410"/>
                <a:gd name="T67" fmla="*/ 32 h 335"/>
                <a:gd name="T68" fmla="*/ 301 w 410"/>
                <a:gd name="T69" fmla="*/ 20 h 335"/>
                <a:gd name="T70" fmla="*/ 276 w 410"/>
                <a:gd name="T71" fmla="*/ 11 h 335"/>
                <a:gd name="T72" fmla="*/ 251 w 410"/>
                <a:gd name="T73" fmla="*/ 4 h 335"/>
                <a:gd name="T74" fmla="*/ 225 w 410"/>
                <a:gd name="T75" fmla="*/ 1 h 335"/>
                <a:gd name="T76" fmla="*/ 162 w 410"/>
                <a:gd name="T77" fmla="*/ 56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10" h="335">
                  <a:moveTo>
                    <a:pt x="209" y="96"/>
                  </a:moveTo>
                  <a:lnTo>
                    <a:pt x="217" y="96"/>
                  </a:lnTo>
                  <a:lnTo>
                    <a:pt x="226" y="98"/>
                  </a:lnTo>
                  <a:lnTo>
                    <a:pt x="233" y="100"/>
                  </a:lnTo>
                  <a:lnTo>
                    <a:pt x="241" y="103"/>
                  </a:lnTo>
                  <a:lnTo>
                    <a:pt x="248" y="107"/>
                  </a:lnTo>
                  <a:lnTo>
                    <a:pt x="253" y="111"/>
                  </a:lnTo>
                  <a:lnTo>
                    <a:pt x="258" y="117"/>
                  </a:lnTo>
                  <a:lnTo>
                    <a:pt x="261" y="123"/>
                  </a:lnTo>
                  <a:lnTo>
                    <a:pt x="264" y="129"/>
                  </a:lnTo>
                  <a:lnTo>
                    <a:pt x="265" y="135"/>
                  </a:lnTo>
                  <a:lnTo>
                    <a:pt x="265" y="141"/>
                  </a:lnTo>
                  <a:lnTo>
                    <a:pt x="264" y="148"/>
                  </a:lnTo>
                  <a:lnTo>
                    <a:pt x="263" y="155"/>
                  </a:lnTo>
                  <a:lnTo>
                    <a:pt x="260" y="162"/>
                  </a:lnTo>
                  <a:lnTo>
                    <a:pt x="256" y="169"/>
                  </a:lnTo>
                  <a:lnTo>
                    <a:pt x="252" y="175"/>
                  </a:lnTo>
                  <a:lnTo>
                    <a:pt x="245" y="183"/>
                  </a:lnTo>
                  <a:lnTo>
                    <a:pt x="236" y="192"/>
                  </a:lnTo>
                  <a:lnTo>
                    <a:pt x="227" y="199"/>
                  </a:lnTo>
                  <a:lnTo>
                    <a:pt x="218" y="205"/>
                  </a:lnTo>
                  <a:lnTo>
                    <a:pt x="208" y="211"/>
                  </a:lnTo>
                  <a:lnTo>
                    <a:pt x="197" y="216"/>
                  </a:lnTo>
                  <a:lnTo>
                    <a:pt x="185" y="221"/>
                  </a:lnTo>
                  <a:lnTo>
                    <a:pt x="174" y="226"/>
                  </a:lnTo>
                  <a:lnTo>
                    <a:pt x="151" y="233"/>
                  </a:lnTo>
                  <a:lnTo>
                    <a:pt x="128" y="239"/>
                  </a:lnTo>
                  <a:lnTo>
                    <a:pt x="107" y="245"/>
                  </a:lnTo>
                  <a:lnTo>
                    <a:pt x="88" y="248"/>
                  </a:lnTo>
                  <a:lnTo>
                    <a:pt x="81" y="249"/>
                  </a:lnTo>
                  <a:lnTo>
                    <a:pt x="0" y="328"/>
                  </a:lnTo>
                  <a:lnTo>
                    <a:pt x="112" y="335"/>
                  </a:lnTo>
                  <a:lnTo>
                    <a:pt x="121" y="334"/>
                  </a:lnTo>
                  <a:lnTo>
                    <a:pt x="144" y="331"/>
                  </a:lnTo>
                  <a:lnTo>
                    <a:pt x="165" y="326"/>
                  </a:lnTo>
                  <a:lnTo>
                    <a:pt x="189" y="321"/>
                  </a:lnTo>
                  <a:lnTo>
                    <a:pt x="211" y="315"/>
                  </a:lnTo>
                  <a:lnTo>
                    <a:pt x="232" y="308"/>
                  </a:lnTo>
                  <a:lnTo>
                    <a:pt x="255" y="300"/>
                  </a:lnTo>
                  <a:lnTo>
                    <a:pt x="275" y="292"/>
                  </a:lnTo>
                  <a:lnTo>
                    <a:pt x="296" y="282"/>
                  </a:lnTo>
                  <a:lnTo>
                    <a:pt x="315" y="273"/>
                  </a:lnTo>
                  <a:lnTo>
                    <a:pt x="332" y="263"/>
                  </a:lnTo>
                  <a:lnTo>
                    <a:pt x="349" y="253"/>
                  </a:lnTo>
                  <a:lnTo>
                    <a:pt x="363" y="243"/>
                  </a:lnTo>
                  <a:lnTo>
                    <a:pt x="376" y="232"/>
                  </a:lnTo>
                  <a:lnTo>
                    <a:pt x="386" y="222"/>
                  </a:lnTo>
                  <a:lnTo>
                    <a:pt x="395" y="212"/>
                  </a:lnTo>
                  <a:lnTo>
                    <a:pt x="400" y="203"/>
                  </a:lnTo>
                  <a:lnTo>
                    <a:pt x="404" y="194"/>
                  </a:lnTo>
                  <a:lnTo>
                    <a:pt x="406" y="185"/>
                  </a:lnTo>
                  <a:lnTo>
                    <a:pt x="408" y="177"/>
                  </a:lnTo>
                  <a:lnTo>
                    <a:pt x="409" y="169"/>
                  </a:lnTo>
                  <a:lnTo>
                    <a:pt x="410" y="162"/>
                  </a:lnTo>
                  <a:lnTo>
                    <a:pt x="409" y="154"/>
                  </a:lnTo>
                  <a:lnTo>
                    <a:pt x="409" y="147"/>
                  </a:lnTo>
                  <a:lnTo>
                    <a:pt x="408" y="139"/>
                  </a:lnTo>
                  <a:lnTo>
                    <a:pt x="405" y="126"/>
                  </a:lnTo>
                  <a:lnTo>
                    <a:pt x="400" y="114"/>
                  </a:lnTo>
                  <a:lnTo>
                    <a:pt x="395" y="103"/>
                  </a:lnTo>
                  <a:lnTo>
                    <a:pt x="388" y="93"/>
                  </a:lnTo>
                  <a:lnTo>
                    <a:pt x="381" y="83"/>
                  </a:lnTo>
                  <a:lnTo>
                    <a:pt x="373" y="73"/>
                  </a:lnTo>
                  <a:lnTo>
                    <a:pt x="365" y="64"/>
                  </a:lnTo>
                  <a:lnTo>
                    <a:pt x="355" y="56"/>
                  </a:lnTo>
                  <a:lnTo>
                    <a:pt x="346" y="48"/>
                  </a:lnTo>
                  <a:lnTo>
                    <a:pt x="334" y="39"/>
                  </a:lnTo>
                  <a:lnTo>
                    <a:pt x="323" y="32"/>
                  </a:lnTo>
                  <a:lnTo>
                    <a:pt x="312" y="26"/>
                  </a:lnTo>
                  <a:lnTo>
                    <a:pt x="301" y="20"/>
                  </a:lnTo>
                  <a:lnTo>
                    <a:pt x="288" y="15"/>
                  </a:lnTo>
                  <a:lnTo>
                    <a:pt x="276" y="11"/>
                  </a:lnTo>
                  <a:lnTo>
                    <a:pt x="263" y="7"/>
                  </a:lnTo>
                  <a:lnTo>
                    <a:pt x="251" y="4"/>
                  </a:lnTo>
                  <a:lnTo>
                    <a:pt x="239" y="2"/>
                  </a:lnTo>
                  <a:lnTo>
                    <a:pt x="225" y="1"/>
                  </a:lnTo>
                  <a:lnTo>
                    <a:pt x="213" y="0"/>
                  </a:lnTo>
                  <a:lnTo>
                    <a:pt x="162" y="56"/>
                  </a:lnTo>
                  <a:lnTo>
                    <a:pt x="209" y="9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0" name="Freeform 47"/>
            <p:cNvSpPr>
              <a:spLocks/>
            </p:cNvSpPr>
            <p:nvPr userDrawn="1"/>
          </p:nvSpPr>
          <p:spPr bwMode="auto">
            <a:xfrm>
              <a:off x="7156" y="565"/>
              <a:ext cx="109" cy="121"/>
            </a:xfrm>
            <a:custGeom>
              <a:avLst/>
              <a:gdLst>
                <a:gd name="T0" fmla="*/ 802 w 1307"/>
                <a:gd name="T1" fmla="*/ 593 h 1456"/>
                <a:gd name="T2" fmla="*/ 746 w 1307"/>
                <a:gd name="T3" fmla="*/ 629 h 1456"/>
                <a:gd name="T4" fmla="*/ 713 w 1307"/>
                <a:gd name="T5" fmla="*/ 692 h 1456"/>
                <a:gd name="T6" fmla="*/ 748 w 1307"/>
                <a:gd name="T7" fmla="*/ 832 h 1456"/>
                <a:gd name="T8" fmla="*/ 838 w 1307"/>
                <a:gd name="T9" fmla="*/ 916 h 1456"/>
                <a:gd name="T10" fmla="*/ 970 w 1307"/>
                <a:gd name="T11" fmla="*/ 963 h 1456"/>
                <a:gd name="T12" fmla="*/ 1127 w 1307"/>
                <a:gd name="T13" fmla="*/ 971 h 1456"/>
                <a:gd name="T14" fmla="*/ 1282 w 1307"/>
                <a:gd name="T15" fmla="*/ 944 h 1456"/>
                <a:gd name="T16" fmla="*/ 1306 w 1307"/>
                <a:gd name="T17" fmla="*/ 948 h 1456"/>
                <a:gd name="T18" fmla="*/ 1299 w 1307"/>
                <a:gd name="T19" fmla="*/ 972 h 1456"/>
                <a:gd name="T20" fmla="*/ 1255 w 1307"/>
                <a:gd name="T21" fmla="*/ 1007 h 1456"/>
                <a:gd name="T22" fmla="*/ 1166 w 1307"/>
                <a:gd name="T23" fmla="*/ 1042 h 1456"/>
                <a:gd name="T24" fmla="*/ 1051 w 1307"/>
                <a:gd name="T25" fmla="*/ 1057 h 1456"/>
                <a:gd name="T26" fmla="*/ 851 w 1307"/>
                <a:gd name="T27" fmla="*/ 1032 h 1456"/>
                <a:gd name="T28" fmla="*/ 687 w 1307"/>
                <a:gd name="T29" fmla="*/ 959 h 1456"/>
                <a:gd name="T30" fmla="*/ 585 w 1307"/>
                <a:gd name="T31" fmla="*/ 864 h 1456"/>
                <a:gd name="T32" fmla="*/ 547 w 1307"/>
                <a:gd name="T33" fmla="*/ 796 h 1456"/>
                <a:gd name="T34" fmla="*/ 533 w 1307"/>
                <a:gd name="T35" fmla="*/ 728 h 1456"/>
                <a:gd name="T36" fmla="*/ 471 w 1307"/>
                <a:gd name="T37" fmla="*/ 717 h 1456"/>
                <a:gd name="T38" fmla="*/ 295 w 1307"/>
                <a:gd name="T39" fmla="*/ 760 h 1456"/>
                <a:gd name="T40" fmla="*/ 263 w 1307"/>
                <a:gd name="T41" fmla="*/ 950 h 1456"/>
                <a:gd name="T42" fmla="*/ 242 w 1307"/>
                <a:gd name="T43" fmla="*/ 1207 h 1456"/>
                <a:gd name="T44" fmla="*/ 249 w 1307"/>
                <a:gd name="T45" fmla="*/ 1425 h 1456"/>
                <a:gd name="T46" fmla="*/ 235 w 1307"/>
                <a:gd name="T47" fmla="*/ 1455 h 1456"/>
                <a:gd name="T48" fmla="*/ 183 w 1307"/>
                <a:gd name="T49" fmla="*/ 1441 h 1456"/>
                <a:gd name="T50" fmla="*/ 132 w 1307"/>
                <a:gd name="T51" fmla="*/ 1388 h 1456"/>
                <a:gd name="T52" fmla="*/ 101 w 1307"/>
                <a:gd name="T53" fmla="*/ 1291 h 1456"/>
                <a:gd name="T54" fmla="*/ 98 w 1307"/>
                <a:gd name="T55" fmla="*/ 1045 h 1456"/>
                <a:gd name="T56" fmla="*/ 123 w 1307"/>
                <a:gd name="T57" fmla="*/ 785 h 1456"/>
                <a:gd name="T58" fmla="*/ 59 w 1307"/>
                <a:gd name="T59" fmla="*/ 774 h 1456"/>
                <a:gd name="T60" fmla="*/ 29 w 1307"/>
                <a:gd name="T61" fmla="*/ 747 h 1456"/>
                <a:gd name="T62" fmla="*/ 0 w 1307"/>
                <a:gd name="T63" fmla="*/ 679 h 1456"/>
                <a:gd name="T64" fmla="*/ 21 w 1307"/>
                <a:gd name="T65" fmla="*/ 654 h 1456"/>
                <a:gd name="T66" fmla="*/ 95 w 1307"/>
                <a:gd name="T67" fmla="*/ 659 h 1456"/>
                <a:gd name="T68" fmla="*/ 174 w 1307"/>
                <a:gd name="T69" fmla="*/ 563 h 1456"/>
                <a:gd name="T70" fmla="*/ 246 w 1307"/>
                <a:gd name="T71" fmla="*/ 312 h 1456"/>
                <a:gd name="T72" fmla="*/ 332 w 1307"/>
                <a:gd name="T73" fmla="*/ 113 h 1456"/>
                <a:gd name="T74" fmla="*/ 407 w 1307"/>
                <a:gd name="T75" fmla="*/ 15 h 1456"/>
                <a:gd name="T76" fmla="*/ 488 w 1307"/>
                <a:gd name="T77" fmla="*/ 3 h 1456"/>
                <a:gd name="T78" fmla="*/ 569 w 1307"/>
                <a:gd name="T79" fmla="*/ 39 h 1456"/>
                <a:gd name="T80" fmla="*/ 619 w 1307"/>
                <a:gd name="T81" fmla="*/ 95 h 1456"/>
                <a:gd name="T82" fmla="*/ 634 w 1307"/>
                <a:gd name="T83" fmla="*/ 156 h 1456"/>
                <a:gd name="T84" fmla="*/ 621 w 1307"/>
                <a:gd name="T85" fmla="*/ 200 h 1456"/>
                <a:gd name="T86" fmla="*/ 598 w 1307"/>
                <a:gd name="T87" fmla="*/ 214 h 1456"/>
                <a:gd name="T88" fmla="*/ 578 w 1307"/>
                <a:gd name="T89" fmla="*/ 195 h 1456"/>
                <a:gd name="T90" fmla="*/ 535 w 1307"/>
                <a:gd name="T91" fmla="*/ 146 h 1456"/>
                <a:gd name="T92" fmla="*/ 494 w 1307"/>
                <a:gd name="T93" fmla="*/ 149 h 1456"/>
                <a:gd name="T94" fmla="*/ 451 w 1307"/>
                <a:gd name="T95" fmla="*/ 206 h 1456"/>
                <a:gd name="T96" fmla="*/ 345 w 1307"/>
                <a:gd name="T97" fmla="*/ 519 h 1456"/>
                <a:gd name="T98" fmla="*/ 388 w 1307"/>
                <a:gd name="T99" fmla="*/ 638 h 1456"/>
                <a:gd name="T100" fmla="*/ 594 w 1307"/>
                <a:gd name="T101" fmla="*/ 595 h 1456"/>
                <a:gd name="T102" fmla="*/ 650 w 1307"/>
                <a:gd name="T103" fmla="*/ 551 h 1456"/>
                <a:gd name="T104" fmla="*/ 746 w 1307"/>
                <a:gd name="T105" fmla="*/ 506 h 1456"/>
                <a:gd name="T106" fmla="*/ 844 w 1307"/>
                <a:gd name="T107" fmla="*/ 489 h 1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07" h="1456">
                  <a:moveTo>
                    <a:pt x="840" y="585"/>
                  </a:moveTo>
                  <a:lnTo>
                    <a:pt x="833" y="585"/>
                  </a:lnTo>
                  <a:lnTo>
                    <a:pt x="826" y="586"/>
                  </a:lnTo>
                  <a:lnTo>
                    <a:pt x="820" y="587"/>
                  </a:lnTo>
                  <a:lnTo>
                    <a:pt x="812" y="589"/>
                  </a:lnTo>
                  <a:lnTo>
                    <a:pt x="802" y="593"/>
                  </a:lnTo>
                  <a:lnTo>
                    <a:pt x="792" y="597"/>
                  </a:lnTo>
                  <a:lnTo>
                    <a:pt x="783" y="602"/>
                  </a:lnTo>
                  <a:lnTo>
                    <a:pt x="773" y="608"/>
                  </a:lnTo>
                  <a:lnTo>
                    <a:pt x="763" y="615"/>
                  </a:lnTo>
                  <a:lnTo>
                    <a:pt x="755" y="622"/>
                  </a:lnTo>
                  <a:lnTo>
                    <a:pt x="746" y="629"/>
                  </a:lnTo>
                  <a:lnTo>
                    <a:pt x="739" y="639"/>
                  </a:lnTo>
                  <a:lnTo>
                    <a:pt x="732" y="648"/>
                  </a:lnTo>
                  <a:lnTo>
                    <a:pt x="726" y="658"/>
                  </a:lnTo>
                  <a:lnTo>
                    <a:pt x="721" y="668"/>
                  </a:lnTo>
                  <a:lnTo>
                    <a:pt x="717" y="679"/>
                  </a:lnTo>
                  <a:lnTo>
                    <a:pt x="713" y="692"/>
                  </a:lnTo>
                  <a:lnTo>
                    <a:pt x="711" y="704"/>
                  </a:lnTo>
                  <a:lnTo>
                    <a:pt x="711" y="717"/>
                  </a:lnTo>
                  <a:lnTo>
                    <a:pt x="711" y="732"/>
                  </a:lnTo>
                  <a:lnTo>
                    <a:pt x="712" y="738"/>
                  </a:lnTo>
                  <a:lnTo>
                    <a:pt x="743" y="824"/>
                  </a:lnTo>
                  <a:lnTo>
                    <a:pt x="748" y="832"/>
                  </a:lnTo>
                  <a:lnTo>
                    <a:pt x="759" y="848"/>
                  </a:lnTo>
                  <a:lnTo>
                    <a:pt x="773" y="863"/>
                  </a:lnTo>
                  <a:lnTo>
                    <a:pt x="787" y="879"/>
                  </a:lnTo>
                  <a:lnTo>
                    <a:pt x="803" y="892"/>
                  </a:lnTo>
                  <a:lnTo>
                    <a:pt x="820" y="904"/>
                  </a:lnTo>
                  <a:lnTo>
                    <a:pt x="838" y="916"/>
                  </a:lnTo>
                  <a:lnTo>
                    <a:pt x="857" y="926"/>
                  </a:lnTo>
                  <a:lnTo>
                    <a:pt x="878" y="936"/>
                  </a:lnTo>
                  <a:lnTo>
                    <a:pt x="899" y="945"/>
                  </a:lnTo>
                  <a:lnTo>
                    <a:pt x="922" y="952"/>
                  </a:lnTo>
                  <a:lnTo>
                    <a:pt x="946" y="958"/>
                  </a:lnTo>
                  <a:lnTo>
                    <a:pt x="970" y="963"/>
                  </a:lnTo>
                  <a:lnTo>
                    <a:pt x="996" y="967"/>
                  </a:lnTo>
                  <a:lnTo>
                    <a:pt x="1021" y="970"/>
                  </a:lnTo>
                  <a:lnTo>
                    <a:pt x="1049" y="972"/>
                  </a:lnTo>
                  <a:lnTo>
                    <a:pt x="1077" y="973"/>
                  </a:lnTo>
                  <a:lnTo>
                    <a:pt x="1102" y="972"/>
                  </a:lnTo>
                  <a:lnTo>
                    <a:pt x="1127" y="971"/>
                  </a:lnTo>
                  <a:lnTo>
                    <a:pt x="1152" y="968"/>
                  </a:lnTo>
                  <a:lnTo>
                    <a:pt x="1178" y="965"/>
                  </a:lnTo>
                  <a:lnTo>
                    <a:pt x="1204" y="961"/>
                  </a:lnTo>
                  <a:lnTo>
                    <a:pt x="1230" y="956"/>
                  </a:lnTo>
                  <a:lnTo>
                    <a:pt x="1255" y="950"/>
                  </a:lnTo>
                  <a:lnTo>
                    <a:pt x="1282" y="944"/>
                  </a:lnTo>
                  <a:lnTo>
                    <a:pt x="1291" y="942"/>
                  </a:lnTo>
                  <a:lnTo>
                    <a:pt x="1298" y="942"/>
                  </a:lnTo>
                  <a:lnTo>
                    <a:pt x="1301" y="943"/>
                  </a:lnTo>
                  <a:lnTo>
                    <a:pt x="1303" y="944"/>
                  </a:lnTo>
                  <a:lnTo>
                    <a:pt x="1305" y="945"/>
                  </a:lnTo>
                  <a:lnTo>
                    <a:pt x="1306" y="948"/>
                  </a:lnTo>
                  <a:lnTo>
                    <a:pt x="1307" y="951"/>
                  </a:lnTo>
                  <a:lnTo>
                    <a:pt x="1307" y="954"/>
                  </a:lnTo>
                  <a:lnTo>
                    <a:pt x="1306" y="958"/>
                  </a:lnTo>
                  <a:lnTo>
                    <a:pt x="1305" y="963"/>
                  </a:lnTo>
                  <a:lnTo>
                    <a:pt x="1302" y="967"/>
                  </a:lnTo>
                  <a:lnTo>
                    <a:pt x="1299" y="972"/>
                  </a:lnTo>
                  <a:lnTo>
                    <a:pt x="1295" y="978"/>
                  </a:lnTo>
                  <a:lnTo>
                    <a:pt x="1291" y="983"/>
                  </a:lnTo>
                  <a:lnTo>
                    <a:pt x="1284" y="989"/>
                  </a:lnTo>
                  <a:lnTo>
                    <a:pt x="1275" y="995"/>
                  </a:lnTo>
                  <a:lnTo>
                    <a:pt x="1265" y="1001"/>
                  </a:lnTo>
                  <a:lnTo>
                    <a:pt x="1255" y="1007"/>
                  </a:lnTo>
                  <a:lnTo>
                    <a:pt x="1243" y="1013"/>
                  </a:lnTo>
                  <a:lnTo>
                    <a:pt x="1230" y="1019"/>
                  </a:lnTo>
                  <a:lnTo>
                    <a:pt x="1215" y="1025"/>
                  </a:lnTo>
                  <a:lnTo>
                    <a:pt x="1200" y="1032"/>
                  </a:lnTo>
                  <a:lnTo>
                    <a:pt x="1184" y="1037"/>
                  </a:lnTo>
                  <a:lnTo>
                    <a:pt x="1166" y="1042"/>
                  </a:lnTo>
                  <a:lnTo>
                    <a:pt x="1149" y="1046"/>
                  </a:lnTo>
                  <a:lnTo>
                    <a:pt x="1131" y="1050"/>
                  </a:lnTo>
                  <a:lnTo>
                    <a:pt x="1111" y="1053"/>
                  </a:lnTo>
                  <a:lnTo>
                    <a:pt x="1092" y="1055"/>
                  </a:lnTo>
                  <a:lnTo>
                    <a:pt x="1071" y="1056"/>
                  </a:lnTo>
                  <a:lnTo>
                    <a:pt x="1051" y="1057"/>
                  </a:lnTo>
                  <a:lnTo>
                    <a:pt x="1015" y="1056"/>
                  </a:lnTo>
                  <a:lnTo>
                    <a:pt x="981" y="1054"/>
                  </a:lnTo>
                  <a:lnTo>
                    <a:pt x="947" y="1050"/>
                  </a:lnTo>
                  <a:lnTo>
                    <a:pt x="914" y="1046"/>
                  </a:lnTo>
                  <a:lnTo>
                    <a:pt x="882" y="1039"/>
                  </a:lnTo>
                  <a:lnTo>
                    <a:pt x="851" y="1032"/>
                  </a:lnTo>
                  <a:lnTo>
                    <a:pt x="821" y="1022"/>
                  </a:lnTo>
                  <a:lnTo>
                    <a:pt x="792" y="1012"/>
                  </a:lnTo>
                  <a:lnTo>
                    <a:pt x="763" y="1001"/>
                  </a:lnTo>
                  <a:lnTo>
                    <a:pt x="737" y="988"/>
                  </a:lnTo>
                  <a:lnTo>
                    <a:pt x="710" y="974"/>
                  </a:lnTo>
                  <a:lnTo>
                    <a:pt x="687" y="959"/>
                  </a:lnTo>
                  <a:lnTo>
                    <a:pt x="663" y="943"/>
                  </a:lnTo>
                  <a:lnTo>
                    <a:pt x="642" y="925"/>
                  </a:lnTo>
                  <a:lnTo>
                    <a:pt x="622" y="906"/>
                  </a:lnTo>
                  <a:lnTo>
                    <a:pt x="603" y="887"/>
                  </a:lnTo>
                  <a:lnTo>
                    <a:pt x="594" y="875"/>
                  </a:lnTo>
                  <a:lnTo>
                    <a:pt x="585" y="864"/>
                  </a:lnTo>
                  <a:lnTo>
                    <a:pt x="577" y="853"/>
                  </a:lnTo>
                  <a:lnTo>
                    <a:pt x="570" y="842"/>
                  </a:lnTo>
                  <a:lnTo>
                    <a:pt x="562" y="831"/>
                  </a:lnTo>
                  <a:lnTo>
                    <a:pt x="557" y="819"/>
                  </a:lnTo>
                  <a:lnTo>
                    <a:pt x="551" y="808"/>
                  </a:lnTo>
                  <a:lnTo>
                    <a:pt x="547" y="796"/>
                  </a:lnTo>
                  <a:lnTo>
                    <a:pt x="543" y="785"/>
                  </a:lnTo>
                  <a:lnTo>
                    <a:pt x="539" y="773"/>
                  </a:lnTo>
                  <a:lnTo>
                    <a:pt x="537" y="762"/>
                  </a:lnTo>
                  <a:lnTo>
                    <a:pt x="535" y="751"/>
                  </a:lnTo>
                  <a:lnTo>
                    <a:pt x="534" y="740"/>
                  </a:lnTo>
                  <a:lnTo>
                    <a:pt x="533" y="728"/>
                  </a:lnTo>
                  <a:lnTo>
                    <a:pt x="533" y="718"/>
                  </a:lnTo>
                  <a:lnTo>
                    <a:pt x="534" y="707"/>
                  </a:lnTo>
                  <a:lnTo>
                    <a:pt x="535" y="699"/>
                  </a:lnTo>
                  <a:lnTo>
                    <a:pt x="527" y="701"/>
                  </a:lnTo>
                  <a:lnTo>
                    <a:pt x="499" y="709"/>
                  </a:lnTo>
                  <a:lnTo>
                    <a:pt x="471" y="717"/>
                  </a:lnTo>
                  <a:lnTo>
                    <a:pt x="442" y="725"/>
                  </a:lnTo>
                  <a:lnTo>
                    <a:pt x="413" y="733"/>
                  </a:lnTo>
                  <a:lnTo>
                    <a:pt x="383" y="740"/>
                  </a:lnTo>
                  <a:lnTo>
                    <a:pt x="353" y="747"/>
                  </a:lnTo>
                  <a:lnTo>
                    <a:pt x="325" y="754"/>
                  </a:lnTo>
                  <a:lnTo>
                    <a:pt x="295" y="760"/>
                  </a:lnTo>
                  <a:lnTo>
                    <a:pt x="292" y="761"/>
                  </a:lnTo>
                  <a:lnTo>
                    <a:pt x="291" y="764"/>
                  </a:lnTo>
                  <a:lnTo>
                    <a:pt x="283" y="811"/>
                  </a:lnTo>
                  <a:lnTo>
                    <a:pt x="275" y="858"/>
                  </a:lnTo>
                  <a:lnTo>
                    <a:pt x="269" y="904"/>
                  </a:lnTo>
                  <a:lnTo>
                    <a:pt x="263" y="950"/>
                  </a:lnTo>
                  <a:lnTo>
                    <a:pt x="258" y="995"/>
                  </a:lnTo>
                  <a:lnTo>
                    <a:pt x="252" y="1039"/>
                  </a:lnTo>
                  <a:lnTo>
                    <a:pt x="248" y="1083"/>
                  </a:lnTo>
                  <a:lnTo>
                    <a:pt x="245" y="1126"/>
                  </a:lnTo>
                  <a:lnTo>
                    <a:pt x="243" y="1167"/>
                  </a:lnTo>
                  <a:lnTo>
                    <a:pt x="242" y="1207"/>
                  </a:lnTo>
                  <a:lnTo>
                    <a:pt x="241" y="1247"/>
                  </a:lnTo>
                  <a:lnTo>
                    <a:pt x="241" y="1286"/>
                  </a:lnTo>
                  <a:lnTo>
                    <a:pt x="242" y="1323"/>
                  </a:lnTo>
                  <a:lnTo>
                    <a:pt x="243" y="1358"/>
                  </a:lnTo>
                  <a:lnTo>
                    <a:pt x="246" y="1392"/>
                  </a:lnTo>
                  <a:lnTo>
                    <a:pt x="249" y="1425"/>
                  </a:lnTo>
                  <a:lnTo>
                    <a:pt x="250" y="1433"/>
                  </a:lnTo>
                  <a:lnTo>
                    <a:pt x="249" y="1440"/>
                  </a:lnTo>
                  <a:lnTo>
                    <a:pt x="247" y="1446"/>
                  </a:lnTo>
                  <a:lnTo>
                    <a:pt x="245" y="1450"/>
                  </a:lnTo>
                  <a:lnTo>
                    <a:pt x="240" y="1454"/>
                  </a:lnTo>
                  <a:lnTo>
                    <a:pt x="235" y="1455"/>
                  </a:lnTo>
                  <a:lnTo>
                    <a:pt x="228" y="1456"/>
                  </a:lnTo>
                  <a:lnTo>
                    <a:pt x="221" y="1455"/>
                  </a:lnTo>
                  <a:lnTo>
                    <a:pt x="212" y="1453"/>
                  </a:lnTo>
                  <a:lnTo>
                    <a:pt x="202" y="1450"/>
                  </a:lnTo>
                  <a:lnTo>
                    <a:pt x="193" y="1446"/>
                  </a:lnTo>
                  <a:lnTo>
                    <a:pt x="183" y="1441"/>
                  </a:lnTo>
                  <a:lnTo>
                    <a:pt x="171" y="1434"/>
                  </a:lnTo>
                  <a:lnTo>
                    <a:pt x="158" y="1423"/>
                  </a:lnTo>
                  <a:lnTo>
                    <a:pt x="150" y="1415"/>
                  </a:lnTo>
                  <a:lnTo>
                    <a:pt x="144" y="1407"/>
                  </a:lnTo>
                  <a:lnTo>
                    <a:pt x="138" y="1398"/>
                  </a:lnTo>
                  <a:lnTo>
                    <a:pt x="132" y="1388"/>
                  </a:lnTo>
                  <a:lnTo>
                    <a:pt x="126" y="1376"/>
                  </a:lnTo>
                  <a:lnTo>
                    <a:pt x="120" y="1362"/>
                  </a:lnTo>
                  <a:lnTo>
                    <a:pt x="115" y="1347"/>
                  </a:lnTo>
                  <a:lnTo>
                    <a:pt x="110" y="1331"/>
                  </a:lnTo>
                  <a:lnTo>
                    <a:pt x="106" y="1311"/>
                  </a:lnTo>
                  <a:lnTo>
                    <a:pt x="101" y="1291"/>
                  </a:lnTo>
                  <a:lnTo>
                    <a:pt x="98" y="1268"/>
                  </a:lnTo>
                  <a:lnTo>
                    <a:pt x="96" y="1243"/>
                  </a:lnTo>
                  <a:lnTo>
                    <a:pt x="94" y="1201"/>
                  </a:lnTo>
                  <a:lnTo>
                    <a:pt x="94" y="1154"/>
                  </a:lnTo>
                  <a:lnTo>
                    <a:pt x="95" y="1101"/>
                  </a:lnTo>
                  <a:lnTo>
                    <a:pt x="98" y="1045"/>
                  </a:lnTo>
                  <a:lnTo>
                    <a:pt x="103" y="985"/>
                  </a:lnTo>
                  <a:lnTo>
                    <a:pt x="111" y="922"/>
                  </a:lnTo>
                  <a:lnTo>
                    <a:pt x="119" y="858"/>
                  </a:lnTo>
                  <a:lnTo>
                    <a:pt x="129" y="791"/>
                  </a:lnTo>
                  <a:lnTo>
                    <a:pt x="130" y="785"/>
                  </a:lnTo>
                  <a:lnTo>
                    <a:pt x="123" y="785"/>
                  </a:lnTo>
                  <a:lnTo>
                    <a:pt x="109" y="785"/>
                  </a:lnTo>
                  <a:lnTo>
                    <a:pt x="95" y="784"/>
                  </a:lnTo>
                  <a:lnTo>
                    <a:pt x="82" y="782"/>
                  </a:lnTo>
                  <a:lnTo>
                    <a:pt x="70" y="778"/>
                  </a:lnTo>
                  <a:lnTo>
                    <a:pt x="64" y="776"/>
                  </a:lnTo>
                  <a:lnTo>
                    <a:pt x="59" y="774"/>
                  </a:lnTo>
                  <a:lnTo>
                    <a:pt x="52" y="771"/>
                  </a:lnTo>
                  <a:lnTo>
                    <a:pt x="47" y="767"/>
                  </a:lnTo>
                  <a:lnTo>
                    <a:pt x="42" y="763"/>
                  </a:lnTo>
                  <a:lnTo>
                    <a:pt x="38" y="758"/>
                  </a:lnTo>
                  <a:lnTo>
                    <a:pt x="33" y="753"/>
                  </a:lnTo>
                  <a:lnTo>
                    <a:pt x="29" y="747"/>
                  </a:lnTo>
                  <a:lnTo>
                    <a:pt x="21" y="734"/>
                  </a:lnTo>
                  <a:lnTo>
                    <a:pt x="14" y="721"/>
                  </a:lnTo>
                  <a:lnTo>
                    <a:pt x="8" y="709"/>
                  </a:lnTo>
                  <a:lnTo>
                    <a:pt x="4" y="698"/>
                  </a:lnTo>
                  <a:lnTo>
                    <a:pt x="1" y="689"/>
                  </a:lnTo>
                  <a:lnTo>
                    <a:pt x="0" y="679"/>
                  </a:lnTo>
                  <a:lnTo>
                    <a:pt x="1" y="672"/>
                  </a:lnTo>
                  <a:lnTo>
                    <a:pt x="4" y="665"/>
                  </a:lnTo>
                  <a:lnTo>
                    <a:pt x="7" y="662"/>
                  </a:lnTo>
                  <a:lnTo>
                    <a:pt x="10" y="658"/>
                  </a:lnTo>
                  <a:lnTo>
                    <a:pt x="15" y="656"/>
                  </a:lnTo>
                  <a:lnTo>
                    <a:pt x="21" y="654"/>
                  </a:lnTo>
                  <a:lnTo>
                    <a:pt x="27" y="653"/>
                  </a:lnTo>
                  <a:lnTo>
                    <a:pt x="35" y="653"/>
                  </a:lnTo>
                  <a:lnTo>
                    <a:pt x="43" y="653"/>
                  </a:lnTo>
                  <a:lnTo>
                    <a:pt x="52" y="655"/>
                  </a:lnTo>
                  <a:lnTo>
                    <a:pt x="73" y="657"/>
                  </a:lnTo>
                  <a:lnTo>
                    <a:pt x="95" y="659"/>
                  </a:lnTo>
                  <a:lnTo>
                    <a:pt x="119" y="661"/>
                  </a:lnTo>
                  <a:lnTo>
                    <a:pt x="145" y="661"/>
                  </a:lnTo>
                  <a:lnTo>
                    <a:pt x="152" y="661"/>
                  </a:lnTo>
                  <a:lnTo>
                    <a:pt x="153" y="656"/>
                  </a:lnTo>
                  <a:lnTo>
                    <a:pt x="164" y="609"/>
                  </a:lnTo>
                  <a:lnTo>
                    <a:pt x="174" y="563"/>
                  </a:lnTo>
                  <a:lnTo>
                    <a:pt x="184" y="518"/>
                  </a:lnTo>
                  <a:lnTo>
                    <a:pt x="196" y="474"/>
                  </a:lnTo>
                  <a:lnTo>
                    <a:pt x="208" y="431"/>
                  </a:lnTo>
                  <a:lnTo>
                    <a:pt x="220" y="391"/>
                  </a:lnTo>
                  <a:lnTo>
                    <a:pt x="233" y="351"/>
                  </a:lnTo>
                  <a:lnTo>
                    <a:pt x="246" y="312"/>
                  </a:lnTo>
                  <a:lnTo>
                    <a:pt x="260" y="275"/>
                  </a:lnTo>
                  <a:lnTo>
                    <a:pt x="273" y="240"/>
                  </a:lnTo>
                  <a:lnTo>
                    <a:pt x="287" y="205"/>
                  </a:lnTo>
                  <a:lnTo>
                    <a:pt x="301" y="172"/>
                  </a:lnTo>
                  <a:lnTo>
                    <a:pt x="317" y="142"/>
                  </a:lnTo>
                  <a:lnTo>
                    <a:pt x="332" y="113"/>
                  </a:lnTo>
                  <a:lnTo>
                    <a:pt x="347" y="85"/>
                  </a:lnTo>
                  <a:lnTo>
                    <a:pt x="363" y="60"/>
                  </a:lnTo>
                  <a:lnTo>
                    <a:pt x="373" y="46"/>
                  </a:lnTo>
                  <a:lnTo>
                    <a:pt x="383" y="34"/>
                  </a:lnTo>
                  <a:lnTo>
                    <a:pt x="395" y="23"/>
                  </a:lnTo>
                  <a:lnTo>
                    <a:pt x="407" y="15"/>
                  </a:lnTo>
                  <a:lnTo>
                    <a:pt x="420" y="9"/>
                  </a:lnTo>
                  <a:lnTo>
                    <a:pt x="434" y="4"/>
                  </a:lnTo>
                  <a:lnTo>
                    <a:pt x="448" y="1"/>
                  </a:lnTo>
                  <a:lnTo>
                    <a:pt x="463" y="0"/>
                  </a:lnTo>
                  <a:lnTo>
                    <a:pt x="475" y="1"/>
                  </a:lnTo>
                  <a:lnTo>
                    <a:pt x="488" y="3"/>
                  </a:lnTo>
                  <a:lnTo>
                    <a:pt x="500" y="5"/>
                  </a:lnTo>
                  <a:lnTo>
                    <a:pt x="514" y="10"/>
                  </a:lnTo>
                  <a:lnTo>
                    <a:pt x="527" y="15"/>
                  </a:lnTo>
                  <a:lnTo>
                    <a:pt x="541" y="21"/>
                  </a:lnTo>
                  <a:lnTo>
                    <a:pt x="554" y="29"/>
                  </a:lnTo>
                  <a:lnTo>
                    <a:pt x="569" y="39"/>
                  </a:lnTo>
                  <a:lnTo>
                    <a:pt x="580" y="47"/>
                  </a:lnTo>
                  <a:lnTo>
                    <a:pt x="589" y="55"/>
                  </a:lnTo>
                  <a:lnTo>
                    <a:pt x="598" y="64"/>
                  </a:lnTo>
                  <a:lnTo>
                    <a:pt x="606" y="74"/>
                  </a:lnTo>
                  <a:lnTo>
                    <a:pt x="612" y="84"/>
                  </a:lnTo>
                  <a:lnTo>
                    <a:pt x="619" y="95"/>
                  </a:lnTo>
                  <a:lnTo>
                    <a:pt x="624" y="105"/>
                  </a:lnTo>
                  <a:lnTo>
                    <a:pt x="627" y="115"/>
                  </a:lnTo>
                  <a:lnTo>
                    <a:pt x="630" y="126"/>
                  </a:lnTo>
                  <a:lnTo>
                    <a:pt x="632" y="136"/>
                  </a:lnTo>
                  <a:lnTo>
                    <a:pt x="633" y="146"/>
                  </a:lnTo>
                  <a:lnTo>
                    <a:pt x="634" y="156"/>
                  </a:lnTo>
                  <a:lnTo>
                    <a:pt x="633" y="165"/>
                  </a:lnTo>
                  <a:lnTo>
                    <a:pt x="632" y="173"/>
                  </a:lnTo>
                  <a:lnTo>
                    <a:pt x="630" y="181"/>
                  </a:lnTo>
                  <a:lnTo>
                    <a:pt x="627" y="188"/>
                  </a:lnTo>
                  <a:lnTo>
                    <a:pt x="624" y="194"/>
                  </a:lnTo>
                  <a:lnTo>
                    <a:pt x="621" y="200"/>
                  </a:lnTo>
                  <a:lnTo>
                    <a:pt x="617" y="204"/>
                  </a:lnTo>
                  <a:lnTo>
                    <a:pt x="613" y="208"/>
                  </a:lnTo>
                  <a:lnTo>
                    <a:pt x="609" y="210"/>
                  </a:lnTo>
                  <a:lnTo>
                    <a:pt x="606" y="213"/>
                  </a:lnTo>
                  <a:lnTo>
                    <a:pt x="602" y="214"/>
                  </a:lnTo>
                  <a:lnTo>
                    <a:pt x="598" y="214"/>
                  </a:lnTo>
                  <a:lnTo>
                    <a:pt x="595" y="214"/>
                  </a:lnTo>
                  <a:lnTo>
                    <a:pt x="592" y="213"/>
                  </a:lnTo>
                  <a:lnTo>
                    <a:pt x="589" y="211"/>
                  </a:lnTo>
                  <a:lnTo>
                    <a:pt x="587" y="209"/>
                  </a:lnTo>
                  <a:lnTo>
                    <a:pt x="582" y="203"/>
                  </a:lnTo>
                  <a:lnTo>
                    <a:pt x="578" y="195"/>
                  </a:lnTo>
                  <a:lnTo>
                    <a:pt x="573" y="182"/>
                  </a:lnTo>
                  <a:lnTo>
                    <a:pt x="567" y="172"/>
                  </a:lnTo>
                  <a:lnTo>
                    <a:pt x="559" y="163"/>
                  </a:lnTo>
                  <a:lnTo>
                    <a:pt x="552" y="155"/>
                  </a:lnTo>
                  <a:lnTo>
                    <a:pt x="544" y="150"/>
                  </a:lnTo>
                  <a:lnTo>
                    <a:pt x="535" y="146"/>
                  </a:lnTo>
                  <a:lnTo>
                    <a:pt x="525" y="144"/>
                  </a:lnTo>
                  <a:lnTo>
                    <a:pt x="515" y="144"/>
                  </a:lnTo>
                  <a:lnTo>
                    <a:pt x="509" y="144"/>
                  </a:lnTo>
                  <a:lnTo>
                    <a:pt x="503" y="145"/>
                  </a:lnTo>
                  <a:lnTo>
                    <a:pt x="499" y="147"/>
                  </a:lnTo>
                  <a:lnTo>
                    <a:pt x="494" y="149"/>
                  </a:lnTo>
                  <a:lnTo>
                    <a:pt x="486" y="154"/>
                  </a:lnTo>
                  <a:lnTo>
                    <a:pt x="478" y="161"/>
                  </a:lnTo>
                  <a:lnTo>
                    <a:pt x="471" y="170"/>
                  </a:lnTo>
                  <a:lnTo>
                    <a:pt x="464" y="180"/>
                  </a:lnTo>
                  <a:lnTo>
                    <a:pt x="457" y="193"/>
                  </a:lnTo>
                  <a:lnTo>
                    <a:pt x="451" y="206"/>
                  </a:lnTo>
                  <a:lnTo>
                    <a:pt x="432" y="252"/>
                  </a:lnTo>
                  <a:lnTo>
                    <a:pt x="414" y="300"/>
                  </a:lnTo>
                  <a:lnTo>
                    <a:pt x="396" y="351"/>
                  </a:lnTo>
                  <a:lnTo>
                    <a:pt x="378" y="405"/>
                  </a:lnTo>
                  <a:lnTo>
                    <a:pt x="362" y="461"/>
                  </a:lnTo>
                  <a:lnTo>
                    <a:pt x="345" y="519"/>
                  </a:lnTo>
                  <a:lnTo>
                    <a:pt x="331" y="579"/>
                  </a:lnTo>
                  <a:lnTo>
                    <a:pt x="316" y="641"/>
                  </a:lnTo>
                  <a:lnTo>
                    <a:pt x="315" y="649"/>
                  </a:lnTo>
                  <a:lnTo>
                    <a:pt x="323" y="648"/>
                  </a:lnTo>
                  <a:lnTo>
                    <a:pt x="354" y="643"/>
                  </a:lnTo>
                  <a:lnTo>
                    <a:pt x="388" y="638"/>
                  </a:lnTo>
                  <a:lnTo>
                    <a:pt x="422" y="633"/>
                  </a:lnTo>
                  <a:lnTo>
                    <a:pt x="455" y="625"/>
                  </a:lnTo>
                  <a:lnTo>
                    <a:pt x="490" y="619"/>
                  </a:lnTo>
                  <a:lnTo>
                    <a:pt x="525" y="611"/>
                  </a:lnTo>
                  <a:lnTo>
                    <a:pt x="559" y="604"/>
                  </a:lnTo>
                  <a:lnTo>
                    <a:pt x="594" y="595"/>
                  </a:lnTo>
                  <a:lnTo>
                    <a:pt x="595" y="595"/>
                  </a:lnTo>
                  <a:lnTo>
                    <a:pt x="596" y="594"/>
                  </a:lnTo>
                  <a:lnTo>
                    <a:pt x="608" y="583"/>
                  </a:lnTo>
                  <a:lnTo>
                    <a:pt x="622" y="571"/>
                  </a:lnTo>
                  <a:lnTo>
                    <a:pt x="636" y="561"/>
                  </a:lnTo>
                  <a:lnTo>
                    <a:pt x="650" y="551"/>
                  </a:lnTo>
                  <a:lnTo>
                    <a:pt x="666" y="542"/>
                  </a:lnTo>
                  <a:lnTo>
                    <a:pt x="681" y="534"/>
                  </a:lnTo>
                  <a:lnTo>
                    <a:pt x="696" y="525"/>
                  </a:lnTo>
                  <a:lnTo>
                    <a:pt x="712" y="518"/>
                  </a:lnTo>
                  <a:lnTo>
                    <a:pt x="730" y="511"/>
                  </a:lnTo>
                  <a:lnTo>
                    <a:pt x="746" y="506"/>
                  </a:lnTo>
                  <a:lnTo>
                    <a:pt x="762" y="501"/>
                  </a:lnTo>
                  <a:lnTo>
                    <a:pt x="780" y="497"/>
                  </a:lnTo>
                  <a:lnTo>
                    <a:pt x="796" y="493"/>
                  </a:lnTo>
                  <a:lnTo>
                    <a:pt x="812" y="491"/>
                  </a:lnTo>
                  <a:lnTo>
                    <a:pt x="829" y="490"/>
                  </a:lnTo>
                  <a:lnTo>
                    <a:pt x="844" y="489"/>
                  </a:lnTo>
                  <a:lnTo>
                    <a:pt x="891" y="544"/>
                  </a:lnTo>
                  <a:lnTo>
                    <a:pt x="840" y="58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1" name="Freeform 48"/>
            <p:cNvSpPr>
              <a:spLocks/>
            </p:cNvSpPr>
            <p:nvPr userDrawn="1"/>
          </p:nvSpPr>
          <p:spPr bwMode="auto">
            <a:xfrm>
              <a:off x="6540" y="596"/>
              <a:ext cx="34" cy="32"/>
            </a:xfrm>
            <a:custGeom>
              <a:avLst/>
              <a:gdLst>
                <a:gd name="T0" fmla="*/ 255 w 405"/>
                <a:gd name="T1" fmla="*/ 101 h 383"/>
                <a:gd name="T2" fmla="*/ 269 w 405"/>
                <a:gd name="T3" fmla="*/ 105 h 383"/>
                <a:gd name="T4" fmla="*/ 281 w 405"/>
                <a:gd name="T5" fmla="*/ 113 h 383"/>
                <a:gd name="T6" fmla="*/ 289 w 405"/>
                <a:gd name="T7" fmla="*/ 122 h 383"/>
                <a:gd name="T8" fmla="*/ 293 w 405"/>
                <a:gd name="T9" fmla="*/ 132 h 383"/>
                <a:gd name="T10" fmla="*/ 294 w 405"/>
                <a:gd name="T11" fmla="*/ 143 h 383"/>
                <a:gd name="T12" fmla="*/ 290 w 405"/>
                <a:gd name="T13" fmla="*/ 159 h 383"/>
                <a:gd name="T14" fmla="*/ 277 w 405"/>
                <a:gd name="T15" fmla="*/ 177 h 383"/>
                <a:gd name="T16" fmla="*/ 254 w 405"/>
                <a:gd name="T17" fmla="*/ 199 h 383"/>
                <a:gd name="T18" fmla="*/ 221 w 405"/>
                <a:gd name="T19" fmla="*/ 224 h 383"/>
                <a:gd name="T20" fmla="*/ 182 w 405"/>
                <a:gd name="T21" fmla="*/ 249 h 383"/>
                <a:gd name="T22" fmla="*/ 136 w 405"/>
                <a:gd name="T23" fmla="*/ 275 h 383"/>
                <a:gd name="T24" fmla="*/ 99 w 405"/>
                <a:gd name="T25" fmla="*/ 294 h 383"/>
                <a:gd name="T26" fmla="*/ 95 w 405"/>
                <a:gd name="T27" fmla="*/ 383 h 383"/>
                <a:gd name="T28" fmla="*/ 141 w 405"/>
                <a:gd name="T29" fmla="*/ 362 h 383"/>
                <a:gd name="T30" fmla="*/ 223 w 405"/>
                <a:gd name="T31" fmla="*/ 322 h 383"/>
                <a:gd name="T32" fmla="*/ 279 w 405"/>
                <a:gd name="T33" fmla="*/ 289 h 383"/>
                <a:gd name="T34" fmla="*/ 312 w 405"/>
                <a:gd name="T35" fmla="*/ 268 h 383"/>
                <a:gd name="T36" fmla="*/ 341 w 405"/>
                <a:gd name="T37" fmla="*/ 244 h 383"/>
                <a:gd name="T38" fmla="*/ 367 w 405"/>
                <a:gd name="T39" fmla="*/ 221 h 383"/>
                <a:gd name="T40" fmla="*/ 384 w 405"/>
                <a:gd name="T41" fmla="*/ 200 h 383"/>
                <a:gd name="T42" fmla="*/ 394 w 405"/>
                <a:gd name="T43" fmla="*/ 183 h 383"/>
                <a:gd name="T44" fmla="*/ 401 w 405"/>
                <a:gd name="T45" fmla="*/ 167 h 383"/>
                <a:gd name="T46" fmla="*/ 404 w 405"/>
                <a:gd name="T47" fmla="*/ 150 h 383"/>
                <a:gd name="T48" fmla="*/ 405 w 405"/>
                <a:gd name="T49" fmla="*/ 129 h 383"/>
                <a:gd name="T50" fmla="*/ 400 w 405"/>
                <a:gd name="T51" fmla="*/ 103 h 383"/>
                <a:gd name="T52" fmla="*/ 390 w 405"/>
                <a:gd name="T53" fmla="*/ 83 h 383"/>
                <a:gd name="T54" fmla="*/ 378 w 405"/>
                <a:gd name="T55" fmla="*/ 65 h 383"/>
                <a:gd name="T56" fmla="*/ 363 w 405"/>
                <a:gd name="T57" fmla="*/ 48 h 383"/>
                <a:gd name="T58" fmla="*/ 344 w 405"/>
                <a:gd name="T59" fmla="*/ 34 h 383"/>
                <a:gd name="T60" fmla="*/ 324 w 405"/>
                <a:gd name="T61" fmla="*/ 22 h 383"/>
                <a:gd name="T62" fmla="*/ 302 w 405"/>
                <a:gd name="T63" fmla="*/ 12 h 383"/>
                <a:gd name="T64" fmla="*/ 281 w 405"/>
                <a:gd name="T65" fmla="*/ 4 h 383"/>
                <a:gd name="T66" fmla="*/ 259 w 405"/>
                <a:gd name="T67" fmla="*/ 1 h 383"/>
                <a:gd name="T68" fmla="*/ 198 w 405"/>
                <a:gd name="T69" fmla="*/ 59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5" h="383">
                  <a:moveTo>
                    <a:pt x="247" y="101"/>
                  </a:moveTo>
                  <a:lnTo>
                    <a:pt x="255" y="101"/>
                  </a:lnTo>
                  <a:lnTo>
                    <a:pt x="262" y="103"/>
                  </a:lnTo>
                  <a:lnTo>
                    <a:pt x="269" y="105"/>
                  </a:lnTo>
                  <a:lnTo>
                    <a:pt x="275" y="109"/>
                  </a:lnTo>
                  <a:lnTo>
                    <a:pt x="281" y="113"/>
                  </a:lnTo>
                  <a:lnTo>
                    <a:pt x="285" y="117"/>
                  </a:lnTo>
                  <a:lnTo>
                    <a:pt x="289" y="122"/>
                  </a:lnTo>
                  <a:lnTo>
                    <a:pt x="292" y="127"/>
                  </a:lnTo>
                  <a:lnTo>
                    <a:pt x="293" y="132"/>
                  </a:lnTo>
                  <a:lnTo>
                    <a:pt x="294" y="137"/>
                  </a:lnTo>
                  <a:lnTo>
                    <a:pt x="294" y="143"/>
                  </a:lnTo>
                  <a:lnTo>
                    <a:pt x="292" y="150"/>
                  </a:lnTo>
                  <a:lnTo>
                    <a:pt x="290" y="159"/>
                  </a:lnTo>
                  <a:lnTo>
                    <a:pt x="285" y="168"/>
                  </a:lnTo>
                  <a:lnTo>
                    <a:pt x="277" y="177"/>
                  </a:lnTo>
                  <a:lnTo>
                    <a:pt x="268" y="187"/>
                  </a:lnTo>
                  <a:lnTo>
                    <a:pt x="254" y="199"/>
                  </a:lnTo>
                  <a:lnTo>
                    <a:pt x="238" y="212"/>
                  </a:lnTo>
                  <a:lnTo>
                    <a:pt x="221" y="224"/>
                  </a:lnTo>
                  <a:lnTo>
                    <a:pt x="203" y="237"/>
                  </a:lnTo>
                  <a:lnTo>
                    <a:pt x="182" y="249"/>
                  </a:lnTo>
                  <a:lnTo>
                    <a:pt x="160" y="263"/>
                  </a:lnTo>
                  <a:lnTo>
                    <a:pt x="136" y="275"/>
                  </a:lnTo>
                  <a:lnTo>
                    <a:pt x="111" y="288"/>
                  </a:lnTo>
                  <a:lnTo>
                    <a:pt x="99" y="294"/>
                  </a:lnTo>
                  <a:lnTo>
                    <a:pt x="0" y="370"/>
                  </a:lnTo>
                  <a:lnTo>
                    <a:pt x="95" y="383"/>
                  </a:lnTo>
                  <a:lnTo>
                    <a:pt x="99" y="381"/>
                  </a:lnTo>
                  <a:lnTo>
                    <a:pt x="141" y="362"/>
                  </a:lnTo>
                  <a:lnTo>
                    <a:pt x="183" y="342"/>
                  </a:lnTo>
                  <a:lnTo>
                    <a:pt x="223" y="322"/>
                  </a:lnTo>
                  <a:lnTo>
                    <a:pt x="261" y="300"/>
                  </a:lnTo>
                  <a:lnTo>
                    <a:pt x="279" y="289"/>
                  </a:lnTo>
                  <a:lnTo>
                    <a:pt x="295" y="279"/>
                  </a:lnTo>
                  <a:lnTo>
                    <a:pt x="312" y="268"/>
                  </a:lnTo>
                  <a:lnTo>
                    <a:pt x="327" y="257"/>
                  </a:lnTo>
                  <a:lnTo>
                    <a:pt x="341" y="244"/>
                  </a:lnTo>
                  <a:lnTo>
                    <a:pt x="354" y="233"/>
                  </a:lnTo>
                  <a:lnTo>
                    <a:pt x="367" y="221"/>
                  </a:lnTo>
                  <a:lnTo>
                    <a:pt x="377" y="210"/>
                  </a:lnTo>
                  <a:lnTo>
                    <a:pt x="384" y="200"/>
                  </a:lnTo>
                  <a:lnTo>
                    <a:pt x="389" y="192"/>
                  </a:lnTo>
                  <a:lnTo>
                    <a:pt x="394" y="183"/>
                  </a:lnTo>
                  <a:lnTo>
                    <a:pt x="398" y="175"/>
                  </a:lnTo>
                  <a:lnTo>
                    <a:pt x="401" y="167"/>
                  </a:lnTo>
                  <a:lnTo>
                    <a:pt x="403" y="159"/>
                  </a:lnTo>
                  <a:lnTo>
                    <a:pt x="404" y="150"/>
                  </a:lnTo>
                  <a:lnTo>
                    <a:pt x="405" y="143"/>
                  </a:lnTo>
                  <a:lnTo>
                    <a:pt x="405" y="129"/>
                  </a:lnTo>
                  <a:lnTo>
                    <a:pt x="403" y="116"/>
                  </a:lnTo>
                  <a:lnTo>
                    <a:pt x="400" y="103"/>
                  </a:lnTo>
                  <a:lnTo>
                    <a:pt x="395" y="92"/>
                  </a:lnTo>
                  <a:lnTo>
                    <a:pt x="390" y="83"/>
                  </a:lnTo>
                  <a:lnTo>
                    <a:pt x="385" y="74"/>
                  </a:lnTo>
                  <a:lnTo>
                    <a:pt x="378" y="65"/>
                  </a:lnTo>
                  <a:lnTo>
                    <a:pt x="371" y="56"/>
                  </a:lnTo>
                  <a:lnTo>
                    <a:pt x="363" y="48"/>
                  </a:lnTo>
                  <a:lnTo>
                    <a:pt x="353" y="40"/>
                  </a:lnTo>
                  <a:lnTo>
                    <a:pt x="344" y="34"/>
                  </a:lnTo>
                  <a:lnTo>
                    <a:pt x="334" y="27"/>
                  </a:lnTo>
                  <a:lnTo>
                    <a:pt x="324" y="22"/>
                  </a:lnTo>
                  <a:lnTo>
                    <a:pt x="314" y="16"/>
                  </a:lnTo>
                  <a:lnTo>
                    <a:pt x="302" y="12"/>
                  </a:lnTo>
                  <a:lnTo>
                    <a:pt x="292" y="7"/>
                  </a:lnTo>
                  <a:lnTo>
                    <a:pt x="281" y="4"/>
                  </a:lnTo>
                  <a:lnTo>
                    <a:pt x="270" y="2"/>
                  </a:lnTo>
                  <a:lnTo>
                    <a:pt x="259" y="1"/>
                  </a:lnTo>
                  <a:lnTo>
                    <a:pt x="247" y="0"/>
                  </a:lnTo>
                  <a:lnTo>
                    <a:pt x="198" y="59"/>
                  </a:lnTo>
                  <a:lnTo>
                    <a:pt x="247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2" name="Freeform 49"/>
            <p:cNvSpPr>
              <a:spLocks/>
            </p:cNvSpPr>
            <p:nvPr userDrawn="1"/>
          </p:nvSpPr>
          <p:spPr bwMode="auto">
            <a:xfrm>
              <a:off x="6473" y="596"/>
              <a:ext cx="191" cy="122"/>
            </a:xfrm>
            <a:custGeom>
              <a:avLst/>
              <a:gdLst>
                <a:gd name="T0" fmla="*/ 982 w 2289"/>
                <a:gd name="T1" fmla="*/ 130 h 1460"/>
                <a:gd name="T2" fmla="*/ 920 w 2289"/>
                <a:gd name="T3" fmla="*/ 214 h 1460"/>
                <a:gd name="T4" fmla="*/ 891 w 2289"/>
                <a:gd name="T5" fmla="*/ 387 h 1460"/>
                <a:gd name="T6" fmla="*/ 936 w 2289"/>
                <a:gd name="T7" fmla="*/ 481 h 1460"/>
                <a:gd name="T8" fmla="*/ 1034 w 2289"/>
                <a:gd name="T9" fmla="*/ 514 h 1460"/>
                <a:gd name="T10" fmla="*/ 1200 w 2289"/>
                <a:gd name="T11" fmla="*/ 464 h 1460"/>
                <a:gd name="T12" fmla="*/ 1394 w 2289"/>
                <a:gd name="T13" fmla="*/ 312 h 1460"/>
                <a:gd name="T14" fmla="*/ 1433 w 2289"/>
                <a:gd name="T15" fmla="*/ 157 h 1460"/>
                <a:gd name="T16" fmla="*/ 1486 w 2289"/>
                <a:gd name="T17" fmla="*/ 59 h 1460"/>
                <a:gd name="T18" fmla="*/ 1544 w 2289"/>
                <a:gd name="T19" fmla="*/ 51 h 1460"/>
                <a:gd name="T20" fmla="*/ 1625 w 2289"/>
                <a:gd name="T21" fmla="*/ 91 h 1460"/>
                <a:gd name="T22" fmla="*/ 1634 w 2289"/>
                <a:gd name="T23" fmla="*/ 139 h 1460"/>
                <a:gd name="T24" fmla="*/ 1565 w 2289"/>
                <a:gd name="T25" fmla="*/ 346 h 1460"/>
                <a:gd name="T26" fmla="*/ 1568 w 2289"/>
                <a:gd name="T27" fmla="*/ 436 h 1460"/>
                <a:gd name="T28" fmla="*/ 1616 w 2289"/>
                <a:gd name="T29" fmla="*/ 424 h 1460"/>
                <a:gd name="T30" fmla="*/ 1755 w 2289"/>
                <a:gd name="T31" fmla="*/ 283 h 1460"/>
                <a:gd name="T32" fmla="*/ 1888 w 2289"/>
                <a:gd name="T33" fmla="*/ 183 h 1460"/>
                <a:gd name="T34" fmla="*/ 1988 w 2289"/>
                <a:gd name="T35" fmla="*/ 199 h 1460"/>
                <a:gd name="T36" fmla="*/ 2063 w 2289"/>
                <a:gd name="T37" fmla="*/ 256 h 1460"/>
                <a:gd name="T38" fmla="*/ 2136 w 2289"/>
                <a:gd name="T39" fmla="*/ 408 h 1460"/>
                <a:gd name="T40" fmla="*/ 2229 w 2289"/>
                <a:gd name="T41" fmla="*/ 531 h 1460"/>
                <a:gd name="T42" fmla="*/ 2287 w 2289"/>
                <a:gd name="T43" fmla="*/ 580 h 1460"/>
                <a:gd name="T44" fmla="*/ 2259 w 2289"/>
                <a:gd name="T45" fmla="*/ 612 h 1460"/>
                <a:gd name="T46" fmla="*/ 2126 w 2289"/>
                <a:gd name="T47" fmla="*/ 583 h 1460"/>
                <a:gd name="T48" fmla="*/ 1973 w 2289"/>
                <a:gd name="T49" fmla="*/ 441 h 1460"/>
                <a:gd name="T50" fmla="*/ 1884 w 2289"/>
                <a:gd name="T51" fmla="*/ 335 h 1460"/>
                <a:gd name="T52" fmla="*/ 1759 w 2289"/>
                <a:gd name="T53" fmla="*/ 434 h 1460"/>
                <a:gd name="T54" fmla="*/ 1620 w 2289"/>
                <a:gd name="T55" fmla="*/ 580 h 1460"/>
                <a:gd name="T56" fmla="*/ 1534 w 2289"/>
                <a:gd name="T57" fmla="*/ 588 h 1460"/>
                <a:gd name="T58" fmla="*/ 1425 w 2289"/>
                <a:gd name="T59" fmla="*/ 523 h 1460"/>
                <a:gd name="T60" fmla="*/ 1351 w 2289"/>
                <a:gd name="T61" fmla="*/ 466 h 1460"/>
                <a:gd name="T62" fmla="*/ 1157 w 2289"/>
                <a:gd name="T63" fmla="*/ 584 h 1460"/>
                <a:gd name="T64" fmla="*/ 993 w 2289"/>
                <a:gd name="T65" fmla="*/ 613 h 1460"/>
                <a:gd name="T66" fmla="*/ 823 w 2289"/>
                <a:gd name="T67" fmla="*/ 555 h 1460"/>
                <a:gd name="T68" fmla="*/ 720 w 2289"/>
                <a:gd name="T69" fmla="*/ 457 h 1460"/>
                <a:gd name="T70" fmla="*/ 448 w 2289"/>
                <a:gd name="T71" fmla="*/ 594 h 1460"/>
                <a:gd name="T72" fmla="*/ 392 w 2289"/>
                <a:gd name="T73" fmla="*/ 862 h 1460"/>
                <a:gd name="T74" fmla="*/ 328 w 2289"/>
                <a:gd name="T75" fmla="*/ 1161 h 1460"/>
                <a:gd name="T76" fmla="*/ 215 w 2289"/>
                <a:gd name="T77" fmla="*/ 1376 h 1460"/>
                <a:gd name="T78" fmla="*/ 114 w 2289"/>
                <a:gd name="T79" fmla="*/ 1448 h 1460"/>
                <a:gd name="T80" fmla="*/ 0 w 2289"/>
                <a:gd name="T81" fmla="*/ 1423 h 1460"/>
                <a:gd name="T82" fmla="*/ 95 w 2289"/>
                <a:gd name="T83" fmla="*/ 1349 h 1460"/>
                <a:gd name="T84" fmla="*/ 163 w 2289"/>
                <a:gd name="T85" fmla="*/ 1228 h 1460"/>
                <a:gd name="T86" fmla="*/ 213 w 2289"/>
                <a:gd name="T87" fmla="*/ 1035 h 1460"/>
                <a:gd name="T88" fmla="*/ 240 w 2289"/>
                <a:gd name="T89" fmla="*/ 617 h 1460"/>
                <a:gd name="T90" fmla="*/ 195 w 2289"/>
                <a:gd name="T91" fmla="*/ 511 h 1460"/>
                <a:gd name="T92" fmla="*/ 92 w 2289"/>
                <a:gd name="T93" fmla="*/ 565 h 1460"/>
                <a:gd name="T94" fmla="*/ 143 w 2289"/>
                <a:gd name="T95" fmla="*/ 433 h 1460"/>
                <a:gd name="T96" fmla="*/ 254 w 2289"/>
                <a:gd name="T97" fmla="*/ 332 h 1460"/>
                <a:gd name="T98" fmla="*/ 297 w 2289"/>
                <a:gd name="T99" fmla="*/ 230 h 1460"/>
                <a:gd name="T100" fmla="*/ 267 w 2289"/>
                <a:gd name="T101" fmla="*/ 178 h 1460"/>
                <a:gd name="T102" fmla="*/ 261 w 2289"/>
                <a:gd name="T103" fmla="*/ 74 h 1460"/>
                <a:gd name="T104" fmla="*/ 335 w 2289"/>
                <a:gd name="T105" fmla="*/ 118 h 1460"/>
                <a:gd name="T106" fmla="*/ 398 w 2289"/>
                <a:gd name="T107" fmla="*/ 108 h 1460"/>
                <a:gd name="T108" fmla="*/ 489 w 2289"/>
                <a:gd name="T109" fmla="*/ 137 h 1460"/>
                <a:gd name="T110" fmla="*/ 505 w 2289"/>
                <a:gd name="T111" fmla="*/ 181 h 1460"/>
                <a:gd name="T112" fmla="*/ 456 w 2289"/>
                <a:gd name="T113" fmla="*/ 322 h 1460"/>
                <a:gd name="T114" fmla="*/ 427 w 2289"/>
                <a:gd name="T115" fmla="*/ 510 h 1460"/>
                <a:gd name="T116" fmla="*/ 690 w 2289"/>
                <a:gd name="T117" fmla="*/ 385 h 1460"/>
                <a:gd name="T118" fmla="*/ 720 w 2289"/>
                <a:gd name="T119" fmla="*/ 256 h 1460"/>
                <a:gd name="T120" fmla="*/ 812 w 2289"/>
                <a:gd name="T121" fmla="*/ 126 h 1460"/>
                <a:gd name="T122" fmla="*/ 957 w 2289"/>
                <a:gd name="T123" fmla="*/ 26 h 1460"/>
                <a:gd name="T124" fmla="*/ 1042 w 2289"/>
                <a:gd name="T125" fmla="*/ 101 h 14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89" h="1460">
                  <a:moveTo>
                    <a:pt x="1042" y="101"/>
                  </a:moveTo>
                  <a:lnTo>
                    <a:pt x="1034" y="101"/>
                  </a:lnTo>
                  <a:lnTo>
                    <a:pt x="1027" y="103"/>
                  </a:lnTo>
                  <a:lnTo>
                    <a:pt x="1020" y="105"/>
                  </a:lnTo>
                  <a:lnTo>
                    <a:pt x="1013" y="109"/>
                  </a:lnTo>
                  <a:lnTo>
                    <a:pt x="1003" y="116"/>
                  </a:lnTo>
                  <a:lnTo>
                    <a:pt x="992" y="122"/>
                  </a:lnTo>
                  <a:lnTo>
                    <a:pt x="982" y="130"/>
                  </a:lnTo>
                  <a:lnTo>
                    <a:pt x="973" y="138"/>
                  </a:lnTo>
                  <a:lnTo>
                    <a:pt x="964" y="147"/>
                  </a:lnTo>
                  <a:lnTo>
                    <a:pt x="956" y="158"/>
                  </a:lnTo>
                  <a:lnTo>
                    <a:pt x="948" y="168"/>
                  </a:lnTo>
                  <a:lnTo>
                    <a:pt x="939" y="178"/>
                  </a:lnTo>
                  <a:lnTo>
                    <a:pt x="932" y="189"/>
                  </a:lnTo>
                  <a:lnTo>
                    <a:pt x="926" y="201"/>
                  </a:lnTo>
                  <a:lnTo>
                    <a:pt x="920" y="214"/>
                  </a:lnTo>
                  <a:lnTo>
                    <a:pt x="914" y="226"/>
                  </a:lnTo>
                  <a:lnTo>
                    <a:pt x="909" y="239"/>
                  </a:lnTo>
                  <a:lnTo>
                    <a:pt x="905" y="253"/>
                  </a:lnTo>
                  <a:lnTo>
                    <a:pt x="901" y="268"/>
                  </a:lnTo>
                  <a:lnTo>
                    <a:pt x="898" y="282"/>
                  </a:lnTo>
                  <a:lnTo>
                    <a:pt x="894" y="294"/>
                  </a:lnTo>
                  <a:lnTo>
                    <a:pt x="890" y="383"/>
                  </a:lnTo>
                  <a:lnTo>
                    <a:pt x="891" y="387"/>
                  </a:lnTo>
                  <a:lnTo>
                    <a:pt x="893" y="401"/>
                  </a:lnTo>
                  <a:lnTo>
                    <a:pt x="898" y="416"/>
                  </a:lnTo>
                  <a:lnTo>
                    <a:pt x="902" y="429"/>
                  </a:lnTo>
                  <a:lnTo>
                    <a:pt x="907" y="441"/>
                  </a:lnTo>
                  <a:lnTo>
                    <a:pt x="913" y="453"/>
                  </a:lnTo>
                  <a:lnTo>
                    <a:pt x="920" y="463"/>
                  </a:lnTo>
                  <a:lnTo>
                    <a:pt x="928" y="472"/>
                  </a:lnTo>
                  <a:lnTo>
                    <a:pt x="936" y="481"/>
                  </a:lnTo>
                  <a:lnTo>
                    <a:pt x="947" y="488"/>
                  </a:lnTo>
                  <a:lnTo>
                    <a:pt x="957" y="495"/>
                  </a:lnTo>
                  <a:lnTo>
                    <a:pt x="968" y="500"/>
                  </a:lnTo>
                  <a:lnTo>
                    <a:pt x="979" y="506"/>
                  </a:lnTo>
                  <a:lnTo>
                    <a:pt x="992" y="510"/>
                  </a:lnTo>
                  <a:lnTo>
                    <a:pt x="1006" y="512"/>
                  </a:lnTo>
                  <a:lnTo>
                    <a:pt x="1019" y="514"/>
                  </a:lnTo>
                  <a:lnTo>
                    <a:pt x="1034" y="514"/>
                  </a:lnTo>
                  <a:lnTo>
                    <a:pt x="1054" y="513"/>
                  </a:lnTo>
                  <a:lnTo>
                    <a:pt x="1073" y="511"/>
                  </a:lnTo>
                  <a:lnTo>
                    <a:pt x="1093" y="507"/>
                  </a:lnTo>
                  <a:lnTo>
                    <a:pt x="1114" y="501"/>
                  </a:lnTo>
                  <a:lnTo>
                    <a:pt x="1135" y="494"/>
                  </a:lnTo>
                  <a:lnTo>
                    <a:pt x="1157" y="485"/>
                  </a:lnTo>
                  <a:lnTo>
                    <a:pt x="1178" y="475"/>
                  </a:lnTo>
                  <a:lnTo>
                    <a:pt x="1200" y="464"/>
                  </a:lnTo>
                  <a:lnTo>
                    <a:pt x="1224" y="449"/>
                  </a:lnTo>
                  <a:lnTo>
                    <a:pt x="1246" y="435"/>
                  </a:lnTo>
                  <a:lnTo>
                    <a:pt x="1271" y="418"/>
                  </a:lnTo>
                  <a:lnTo>
                    <a:pt x="1294" y="400"/>
                  </a:lnTo>
                  <a:lnTo>
                    <a:pt x="1319" y="380"/>
                  </a:lnTo>
                  <a:lnTo>
                    <a:pt x="1343" y="359"/>
                  </a:lnTo>
                  <a:lnTo>
                    <a:pt x="1369" y="336"/>
                  </a:lnTo>
                  <a:lnTo>
                    <a:pt x="1394" y="312"/>
                  </a:lnTo>
                  <a:lnTo>
                    <a:pt x="1395" y="311"/>
                  </a:lnTo>
                  <a:lnTo>
                    <a:pt x="1396" y="309"/>
                  </a:lnTo>
                  <a:lnTo>
                    <a:pt x="1401" y="279"/>
                  </a:lnTo>
                  <a:lnTo>
                    <a:pt x="1407" y="252"/>
                  </a:lnTo>
                  <a:lnTo>
                    <a:pt x="1413" y="227"/>
                  </a:lnTo>
                  <a:lnTo>
                    <a:pt x="1419" y="203"/>
                  </a:lnTo>
                  <a:lnTo>
                    <a:pt x="1425" y="180"/>
                  </a:lnTo>
                  <a:lnTo>
                    <a:pt x="1433" y="157"/>
                  </a:lnTo>
                  <a:lnTo>
                    <a:pt x="1441" y="133"/>
                  </a:lnTo>
                  <a:lnTo>
                    <a:pt x="1450" y="110"/>
                  </a:lnTo>
                  <a:lnTo>
                    <a:pt x="1457" y="96"/>
                  </a:lnTo>
                  <a:lnTo>
                    <a:pt x="1463" y="84"/>
                  </a:lnTo>
                  <a:lnTo>
                    <a:pt x="1470" y="74"/>
                  </a:lnTo>
                  <a:lnTo>
                    <a:pt x="1477" y="65"/>
                  </a:lnTo>
                  <a:lnTo>
                    <a:pt x="1482" y="62"/>
                  </a:lnTo>
                  <a:lnTo>
                    <a:pt x="1486" y="59"/>
                  </a:lnTo>
                  <a:lnTo>
                    <a:pt x="1491" y="55"/>
                  </a:lnTo>
                  <a:lnTo>
                    <a:pt x="1496" y="52"/>
                  </a:lnTo>
                  <a:lnTo>
                    <a:pt x="1501" y="51"/>
                  </a:lnTo>
                  <a:lnTo>
                    <a:pt x="1508" y="49"/>
                  </a:lnTo>
                  <a:lnTo>
                    <a:pt x="1515" y="48"/>
                  </a:lnTo>
                  <a:lnTo>
                    <a:pt x="1521" y="48"/>
                  </a:lnTo>
                  <a:lnTo>
                    <a:pt x="1532" y="49"/>
                  </a:lnTo>
                  <a:lnTo>
                    <a:pt x="1544" y="51"/>
                  </a:lnTo>
                  <a:lnTo>
                    <a:pt x="1557" y="54"/>
                  </a:lnTo>
                  <a:lnTo>
                    <a:pt x="1573" y="59"/>
                  </a:lnTo>
                  <a:lnTo>
                    <a:pt x="1584" y="64"/>
                  </a:lnTo>
                  <a:lnTo>
                    <a:pt x="1594" y="68"/>
                  </a:lnTo>
                  <a:lnTo>
                    <a:pt x="1603" y="73"/>
                  </a:lnTo>
                  <a:lnTo>
                    <a:pt x="1612" y="79"/>
                  </a:lnTo>
                  <a:lnTo>
                    <a:pt x="1619" y="85"/>
                  </a:lnTo>
                  <a:lnTo>
                    <a:pt x="1625" y="91"/>
                  </a:lnTo>
                  <a:lnTo>
                    <a:pt x="1629" y="97"/>
                  </a:lnTo>
                  <a:lnTo>
                    <a:pt x="1633" y="104"/>
                  </a:lnTo>
                  <a:lnTo>
                    <a:pt x="1635" y="110"/>
                  </a:lnTo>
                  <a:lnTo>
                    <a:pt x="1636" y="116"/>
                  </a:lnTo>
                  <a:lnTo>
                    <a:pt x="1636" y="121"/>
                  </a:lnTo>
                  <a:lnTo>
                    <a:pt x="1636" y="127"/>
                  </a:lnTo>
                  <a:lnTo>
                    <a:pt x="1636" y="133"/>
                  </a:lnTo>
                  <a:lnTo>
                    <a:pt x="1634" y="139"/>
                  </a:lnTo>
                  <a:lnTo>
                    <a:pt x="1632" y="145"/>
                  </a:lnTo>
                  <a:lnTo>
                    <a:pt x="1630" y="151"/>
                  </a:lnTo>
                  <a:lnTo>
                    <a:pt x="1614" y="187"/>
                  </a:lnTo>
                  <a:lnTo>
                    <a:pt x="1599" y="222"/>
                  </a:lnTo>
                  <a:lnTo>
                    <a:pt x="1588" y="254"/>
                  </a:lnTo>
                  <a:lnTo>
                    <a:pt x="1579" y="286"/>
                  </a:lnTo>
                  <a:lnTo>
                    <a:pt x="1571" y="317"/>
                  </a:lnTo>
                  <a:lnTo>
                    <a:pt x="1565" y="346"/>
                  </a:lnTo>
                  <a:lnTo>
                    <a:pt x="1562" y="376"/>
                  </a:lnTo>
                  <a:lnTo>
                    <a:pt x="1560" y="406"/>
                  </a:lnTo>
                  <a:lnTo>
                    <a:pt x="1560" y="414"/>
                  </a:lnTo>
                  <a:lnTo>
                    <a:pt x="1561" y="422"/>
                  </a:lnTo>
                  <a:lnTo>
                    <a:pt x="1562" y="426"/>
                  </a:lnTo>
                  <a:lnTo>
                    <a:pt x="1563" y="430"/>
                  </a:lnTo>
                  <a:lnTo>
                    <a:pt x="1565" y="433"/>
                  </a:lnTo>
                  <a:lnTo>
                    <a:pt x="1568" y="436"/>
                  </a:lnTo>
                  <a:lnTo>
                    <a:pt x="1572" y="439"/>
                  </a:lnTo>
                  <a:lnTo>
                    <a:pt x="1576" y="441"/>
                  </a:lnTo>
                  <a:lnTo>
                    <a:pt x="1581" y="442"/>
                  </a:lnTo>
                  <a:lnTo>
                    <a:pt x="1587" y="441"/>
                  </a:lnTo>
                  <a:lnTo>
                    <a:pt x="1593" y="439"/>
                  </a:lnTo>
                  <a:lnTo>
                    <a:pt x="1600" y="435"/>
                  </a:lnTo>
                  <a:lnTo>
                    <a:pt x="1607" y="430"/>
                  </a:lnTo>
                  <a:lnTo>
                    <a:pt x="1616" y="424"/>
                  </a:lnTo>
                  <a:lnTo>
                    <a:pt x="1626" y="414"/>
                  </a:lnTo>
                  <a:lnTo>
                    <a:pt x="1639" y="401"/>
                  </a:lnTo>
                  <a:lnTo>
                    <a:pt x="1653" y="386"/>
                  </a:lnTo>
                  <a:lnTo>
                    <a:pt x="1670" y="369"/>
                  </a:lnTo>
                  <a:lnTo>
                    <a:pt x="1690" y="348"/>
                  </a:lnTo>
                  <a:lnTo>
                    <a:pt x="1710" y="327"/>
                  </a:lnTo>
                  <a:lnTo>
                    <a:pt x="1733" y="306"/>
                  </a:lnTo>
                  <a:lnTo>
                    <a:pt x="1755" y="283"/>
                  </a:lnTo>
                  <a:lnTo>
                    <a:pt x="1778" y="262"/>
                  </a:lnTo>
                  <a:lnTo>
                    <a:pt x="1801" y="242"/>
                  </a:lnTo>
                  <a:lnTo>
                    <a:pt x="1824" y="224"/>
                  </a:lnTo>
                  <a:lnTo>
                    <a:pt x="1845" y="208"/>
                  </a:lnTo>
                  <a:lnTo>
                    <a:pt x="1850" y="204"/>
                  </a:lnTo>
                  <a:lnTo>
                    <a:pt x="1865" y="195"/>
                  </a:lnTo>
                  <a:lnTo>
                    <a:pt x="1880" y="187"/>
                  </a:lnTo>
                  <a:lnTo>
                    <a:pt x="1888" y="183"/>
                  </a:lnTo>
                  <a:lnTo>
                    <a:pt x="1897" y="181"/>
                  </a:lnTo>
                  <a:lnTo>
                    <a:pt x="1906" y="179"/>
                  </a:lnTo>
                  <a:lnTo>
                    <a:pt x="1917" y="178"/>
                  </a:lnTo>
                  <a:lnTo>
                    <a:pt x="1927" y="179"/>
                  </a:lnTo>
                  <a:lnTo>
                    <a:pt x="1937" y="181"/>
                  </a:lnTo>
                  <a:lnTo>
                    <a:pt x="1948" y="183"/>
                  </a:lnTo>
                  <a:lnTo>
                    <a:pt x="1959" y="187"/>
                  </a:lnTo>
                  <a:lnTo>
                    <a:pt x="1988" y="199"/>
                  </a:lnTo>
                  <a:lnTo>
                    <a:pt x="2011" y="212"/>
                  </a:lnTo>
                  <a:lnTo>
                    <a:pt x="2022" y="218"/>
                  </a:lnTo>
                  <a:lnTo>
                    <a:pt x="2030" y="224"/>
                  </a:lnTo>
                  <a:lnTo>
                    <a:pt x="2039" y="230"/>
                  </a:lnTo>
                  <a:lnTo>
                    <a:pt x="2046" y="236"/>
                  </a:lnTo>
                  <a:lnTo>
                    <a:pt x="2052" y="242"/>
                  </a:lnTo>
                  <a:lnTo>
                    <a:pt x="2058" y="249"/>
                  </a:lnTo>
                  <a:lnTo>
                    <a:pt x="2063" y="256"/>
                  </a:lnTo>
                  <a:lnTo>
                    <a:pt x="2069" y="263"/>
                  </a:lnTo>
                  <a:lnTo>
                    <a:pt x="2077" y="278"/>
                  </a:lnTo>
                  <a:lnTo>
                    <a:pt x="2084" y="294"/>
                  </a:lnTo>
                  <a:lnTo>
                    <a:pt x="2094" y="320"/>
                  </a:lnTo>
                  <a:lnTo>
                    <a:pt x="2104" y="343"/>
                  </a:lnTo>
                  <a:lnTo>
                    <a:pt x="2115" y="366"/>
                  </a:lnTo>
                  <a:lnTo>
                    <a:pt x="2126" y="387"/>
                  </a:lnTo>
                  <a:lnTo>
                    <a:pt x="2136" y="408"/>
                  </a:lnTo>
                  <a:lnTo>
                    <a:pt x="2147" y="427"/>
                  </a:lnTo>
                  <a:lnTo>
                    <a:pt x="2158" y="444"/>
                  </a:lnTo>
                  <a:lnTo>
                    <a:pt x="2169" y="462"/>
                  </a:lnTo>
                  <a:lnTo>
                    <a:pt x="2181" y="478"/>
                  </a:lnTo>
                  <a:lnTo>
                    <a:pt x="2192" y="492"/>
                  </a:lnTo>
                  <a:lnTo>
                    <a:pt x="2204" y="507"/>
                  </a:lnTo>
                  <a:lnTo>
                    <a:pt x="2216" y="519"/>
                  </a:lnTo>
                  <a:lnTo>
                    <a:pt x="2229" y="531"/>
                  </a:lnTo>
                  <a:lnTo>
                    <a:pt x="2241" y="541"/>
                  </a:lnTo>
                  <a:lnTo>
                    <a:pt x="2253" y="552"/>
                  </a:lnTo>
                  <a:lnTo>
                    <a:pt x="2266" y="560"/>
                  </a:lnTo>
                  <a:lnTo>
                    <a:pt x="2273" y="564"/>
                  </a:lnTo>
                  <a:lnTo>
                    <a:pt x="2278" y="568"/>
                  </a:lnTo>
                  <a:lnTo>
                    <a:pt x="2282" y="572"/>
                  </a:lnTo>
                  <a:lnTo>
                    <a:pt x="2285" y="576"/>
                  </a:lnTo>
                  <a:lnTo>
                    <a:pt x="2287" y="580"/>
                  </a:lnTo>
                  <a:lnTo>
                    <a:pt x="2289" y="584"/>
                  </a:lnTo>
                  <a:lnTo>
                    <a:pt x="2289" y="588"/>
                  </a:lnTo>
                  <a:lnTo>
                    <a:pt x="2289" y="592"/>
                  </a:lnTo>
                  <a:lnTo>
                    <a:pt x="2286" y="597"/>
                  </a:lnTo>
                  <a:lnTo>
                    <a:pt x="2282" y="602"/>
                  </a:lnTo>
                  <a:lnTo>
                    <a:pt x="2276" y="606"/>
                  </a:lnTo>
                  <a:lnTo>
                    <a:pt x="2267" y="609"/>
                  </a:lnTo>
                  <a:lnTo>
                    <a:pt x="2259" y="612"/>
                  </a:lnTo>
                  <a:lnTo>
                    <a:pt x="2249" y="613"/>
                  </a:lnTo>
                  <a:lnTo>
                    <a:pt x="2238" y="614"/>
                  </a:lnTo>
                  <a:lnTo>
                    <a:pt x="2226" y="614"/>
                  </a:lnTo>
                  <a:lnTo>
                    <a:pt x="2205" y="611"/>
                  </a:lnTo>
                  <a:lnTo>
                    <a:pt x="2186" y="607"/>
                  </a:lnTo>
                  <a:lnTo>
                    <a:pt x="2165" y="601"/>
                  </a:lnTo>
                  <a:lnTo>
                    <a:pt x="2145" y="592"/>
                  </a:lnTo>
                  <a:lnTo>
                    <a:pt x="2126" y="583"/>
                  </a:lnTo>
                  <a:lnTo>
                    <a:pt x="2106" y="571"/>
                  </a:lnTo>
                  <a:lnTo>
                    <a:pt x="2086" y="558"/>
                  </a:lnTo>
                  <a:lnTo>
                    <a:pt x="2066" y="543"/>
                  </a:lnTo>
                  <a:lnTo>
                    <a:pt x="2047" y="526"/>
                  </a:lnTo>
                  <a:lnTo>
                    <a:pt x="2029" y="508"/>
                  </a:lnTo>
                  <a:lnTo>
                    <a:pt x="2009" y="487"/>
                  </a:lnTo>
                  <a:lnTo>
                    <a:pt x="1991" y="465"/>
                  </a:lnTo>
                  <a:lnTo>
                    <a:pt x="1973" y="441"/>
                  </a:lnTo>
                  <a:lnTo>
                    <a:pt x="1954" y="416"/>
                  </a:lnTo>
                  <a:lnTo>
                    <a:pt x="1937" y="388"/>
                  </a:lnTo>
                  <a:lnTo>
                    <a:pt x="1920" y="360"/>
                  </a:lnTo>
                  <a:lnTo>
                    <a:pt x="1913" y="351"/>
                  </a:lnTo>
                  <a:lnTo>
                    <a:pt x="1906" y="344"/>
                  </a:lnTo>
                  <a:lnTo>
                    <a:pt x="1899" y="339"/>
                  </a:lnTo>
                  <a:lnTo>
                    <a:pt x="1892" y="336"/>
                  </a:lnTo>
                  <a:lnTo>
                    <a:pt x="1884" y="335"/>
                  </a:lnTo>
                  <a:lnTo>
                    <a:pt x="1875" y="335"/>
                  </a:lnTo>
                  <a:lnTo>
                    <a:pt x="1867" y="338"/>
                  </a:lnTo>
                  <a:lnTo>
                    <a:pt x="1857" y="343"/>
                  </a:lnTo>
                  <a:lnTo>
                    <a:pt x="1838" y="358"/>
                  </a:lnTo>
                  <a:lnTo>
                    <a:pt x="1821" y="372"/>
                  </a:lnTo>
                  <a:lnTo>
                    <a:pt x="1804" y="387"/>
                  </a:lnTo>
                  <a:lnTo>
                    <a:pt x="1789" y="402"/>
                  </a:lnTo>
                  <a:lnTo>
                    <a:pt x="1759" y="434"/>
                  </a:lnTo>
                  <a:lnTo>
                    <a:pt x="1730" y="468"/>
                  </a:lnTo>
                  <a:lnTo>
                    <a:pt x="1712" y="488"/>
                  </a:lnTo>
                  <a:lnTo>
                    <a:pt x="1692" y="511"/>
                  </a:lnTo>
                  <a:lnTo>
                    <a:pt x="1671" y="535"/>
                  </a:lnTo>
                  <a:lnTo>
                    <a:pt x="1647" y="560"/>
                  </a:lnTo>
                  <a:lnTo>
                    <a:pt x="1638" y="568"/>
                  </a:lnTo>
                  <a:lnTo>
                    <a:pt x="1629" y="574"/>
                  </a:lnTo>
                  <a:lnTo>
                    <a:pt x="1620" y="580"/>
                  </a:lnTo>
                  <a:lnTo>
                    <a:pt x="1611" y="585"/>
                  </a:lnTo>
                  <a:lnTo>
                    <a:pt x="1600" y="588"/>
                  </a:lnTo>
                  <a:lnTo>
                    <a:pt x="1590" y="591"/>
                  </a:lnTo>
                  <a:lnTo>
                    <a:pt x="1580" y="592"/>
                  </a:lnTo>
                  <a:lnTo>
                    <a:pt x="1569" y="593"/>
                  </a:lnTo>
                  <a:lnTo>
                    <a:pt x="1557" y="592"/>
                  </a:lnTo>
                  <a:lnTo>
                    <a:pt x="1545" y="590"/>
                  </a:lnTo>
                  <a:lnTo>
                    <a:pt x="1534" y="588"/>
                  </a:lnTo>
                  <a:lnTo>
                    <a:pt x="1522" y="584"/>
                  </a:lnTo>
                  <a:lnTo>
                    <a:pt x="1509" y="579"/>
                  </a:lnTo>
                  <a:lnTo>
                    <a:pt x="1495" y="573"/>
                  </a:lnTo>
                  <a:lnTo>
                    <a:pt x="1482" y="566"/>
                  </a:lnTo>
                  <a:lnTo>
                    <a:pt x="1469" y="558"/>
                  </a:lnTo>
                  <a:lnTo>
                    <a:pt x="1452" y="546"/>
                  </a:lnTo>
                  <a:lnTo>
                    <a:pt x="1438" y="535"/>
                  </a:lnTo>
                  <a:lnTo>
                    <a:pt x="1425" y="523"/>
                  </a:lnTo>
                  <a:lnTo>
                    <a:pt x="1414" y="510"/>
                  </a:lnTo>
                  <a:lnTo>
                    <a:pt x="1404" y="495"/>
                  </a:lnTo>
                  <a:lnTo>
                    <a:pt x="1397" y="480"/>
                  </a:lnTo>
                  <a:lnTo>
                    <a:pt x="1391" y="464"/>
                  </a:lnTo>
                  <a:lnTo>
                    <a:pt x="1387" y="446"/>
                  </a:lnTo>
                  <a:lnTo>
                    <a:pt x="1385" y="437"/>
                  </a:lnTo>
                  <a:lnTo>
                    <a:pt x="1378" y="443"/>
                  </a:lnTo>
                  <a:lnTo>
                    <a:pt x="1351" y="466"/>
                  </a:lnTo>
                  <a:lnTo>
                    <a:pt x="1319" y="491"/>
                  </a:lnTo>
                  <a:lnTo>
                    <a:pt x="1299" y="506"/>
                  </a:lnTo>
                  <a:lnTo>
                    <a:pt x="1279" y="520"/>
                  </a:lnTo>
                  <a:lnTo>
                    <a:pt x="1257" y="534"/>
                  </a:lnTo>
                  <a:lnTo>
                    <a:pt x="1233" y="547"/>
                  </a:lnTo>
                  <a:lnTo>
                    <a:pt x="1209" y="561"/>
                  </a:lnTo>
                  <a:lnTo>
                    <a:pt x="1183" y="573"/>
                  </a:lnTo>
                  <a:lnTo>
                    <a:pt x="1157" y="584"/>
                  </a:lnTo>
                  <a:lnTo>
                    <a:pt x="1130" y="594"/>
                  </a:lnTo>
                  <a:lnTo>
                    <a:pt x="1103" y="603"/>
                  </a:lnTo>
                  <a:lnTo>
                    <a:pt x="1074" y="609"/>
                  </a:lnTo>
                  <a:lnTo>
                    <a:pt x="1060" y="611"/>
                  </a:lnTo>
                  <a:lnTo>
                    <a:pt x="1045" y="613"/>
                  </a:lnTo>
                  <a:lnTo>
                    <a:pt x="1031" y="613"/>
                  </a:lnTo>
                  <a:lnTo>
                    <a:pt x="1017" y="614"/>
                  </a:lnTo>
                  <a:lnTo>
                    <a:pt x="993" y="613"/>
                  </a:lnTo>
                  <a:lnTo>
                    <a:pt x="970" y="610"/>
                  </a:lnTo>
                  <a:lnTo>
                    <a:pt x="948" y="606"/>
                  </a:lnTo>
                  <a:lnTo>
                    <a:pt x="925" y="601"/>
                  </a:lnTo>
                  <a:lnTo>
                    <a:pt x="904" y="593"/>
                  </a:lnTo>
                  <a:lnTo>
                    <a:pt x="882" y="585"/>
                  </a:lnTo>
                  <a:lnTo>
                    <a:pt x="862" y="576"/>
                  </a:lnTo>
                  <a:lnTo>
                    <a:pt x="842" y="566"/>
                  </a:lnTo>
                  <a:lnTo>
                    <a:pt x="823" y="555"/>
                  </a:lnTo>
                  <a:lnTo>
                    <a:pt x="806" y="542"/>
                  </a:lnTo>
                  <a:lnTo>
                    <a:pt x="788" y="530"/>
                  </a:lnTo>
                  <a:lnTo>
                    <a:pt x="773" y="517"/>
                  </a:lnTo>
                  <a:lnTo>
                    <a:pt x="759" y="503"/>
                  </a:lnTo>
                  <a:lnTo>
                    <a:pt x="746" y="489"/>
                  </a:lnTo>
                  <a:lnTo>
                    <a:pt x="733" y="475"/>
                  </a:lnTo>
                  <a:lnTo>
                    <a:pt x="723" y="461"/>
                  </a:lnTo>
                  <a:lnTo>
                    <a:pt x="720" y="457"/>
                  </a:lnTo>
                  <a:lnTo>
                    <a:pt x="716" y="459"/>
                  </a:lnTo>
                  <a:lnTo>
                    <a:pt x="673" y="477"/>
                  </a:lnTo>
                  <a:lnTo>
                    <a:pt x="632" y="496"/>
                  </a:lnTo>
                  <a:lnTo>
                    <a:pt x="593" y="516"/>
                  </a:lnTo>
                  <a:lnTo>
                    <a:pt x="555" y="535"/>
                  </a:lnTo>
                  <a:lnTo>
                    <a:pt x="517" y="556"/>
                  </a:lnTo>
                  <a:lnTo>
                    <a:pt x="481" y="575"/>
                  </a:lnTo>
                  <a:lnTo>
                    <a:pt x="448" y="594"/>
                  </a:lnTo>
                  <a:lnTo>
                    <a:pt x="414" y="615"/>
                  </a:lnTo>
                  <a:lnTo>
                    <a:pt x="412" y="616"/>
                  </a:lnTo>
                  <a:lnTo>
                    <a:pt x="412" y="619"/>
                  </a:lnTo>
                  <a:lnTo>
                    <a:pt x="408" y="683"/>
                  </a:lnTo>
                  <a:lnTo>
                    <a:pt x="404" y="752"/>
                  </a:lnTo>
                  <a:lnTo>
                    <a:pt x="401" y="787"/>
                  </a:lnTo>
                  <a:lnTo>
                    <a:pt x="397" y="824"/>
                  </a:lnTo>
                  <a:lnTo>
                    <a:pt x="392" y="862"/>
                  </a:lnTo>
                  <a:lnTo>
                    <a:pt x="387" y="900"/>
                  </a:lnTo>
                  <a:lnTo>
                    <a:pt x="381" y="937"/>
                  </a:lnTo>
                  <a:lnTo>
                    <a:pt x="374" y="975"/>
                  </a:lnTo>
                  <a:lnTo>
                    <a:pt x="367" y="1013"/>
                  </a:lnTo>
                  <a:lnTo>
                    <a:pt x="359" y="1051"/>
                  </a:lnTo>
                  <a:lnTo>
                    <a:pt x="350" y="1088"/>
                  </a:lnTo>
                  <a:lnTo>
                    <a:pt x="340" y="1125"/>
                  </a:lnTo>
                  <a:lnTo>
                    <a:pt x="328" y="1161"/>
                  </a:lnTo>
                  <a:lnTo>
                    <a:pt x="316" y="1196"/>
                  </a:lnTo>
                  <a:lnTo>
                    <a:pt x="304" y="1227"/>
                  </a:lnTo>
                  <a:lnTo>
                    <a:pt x="291" y="1257"/>
                  </a:lnTo>
                  <a:lnTo>
                    <a:pt x="276" y="1285"/>
                  </a:lnTo>
                  <a:lnTo>
                    <a:pt x="262" y="1311"/>
                  </a:lnTo>
                  <a:lnTo>
                    <a:pt x="247" y="1334"/>
                  </a:lnTo>
                  <a:lnTo>
                    <a:pt x="231" y="1357"/>
                  </a:lnTo>
                  <a:lnTo>
                    <a:pt x="215" y="1376"/>
                  </a:lnTo>
                  <a:lnTo>
                    <a:pt x="199" y="1394"/>
                  </a:lnTo>
                  <a:lnTo>
                    <a:pt x="180" y="1409"/>
                  </a:lnTo>
                  <a:lnTo>
                    <a:pt x="163" y="1423"/>
                  </a:lnTo>
                  <a:lnTo>
                    <a:pt x="153" y="1429"/>
                  </a:lnTo>
                  <a:lnTo>
                    <a:pt x="144" y="1434"/>
                  </a:lnTo>
                  <a:lnTo>
                    <a:pt x="135" y="1439"/>
                  </a:lnTo>
                  <a:lnTo>
                    <a:pt x="124" y="1444"/>
                  </a:lnTo>
                  <a:lnTo>
                    <a:pt x="114" y="1448"/>
                  </a:lnTo>
                  <a:lnTo>
                    <a:pt x="105" y="1451"/>
                  </a:lnTo>
                  <a:lnTo>
                    <a:pt x="95" y="1454"/>
                  </a:lnTo>
                  <a:lnTo>
                    <a:pt x="85" y="1456"/>
                  </a:lnTo>
                  <a:lnTo>
                    <a:pt x="73" y="1458"/>
                  </a:lnTo>
                  <a:lnTo>
                    <a:pt x="63" y="1459"/>
                  </a:lnTo>
                  <a:lnTo>
                    <a:pt x="52" y="1460"/>
                  </a:lnTo>
                  <a:lnTo>
                    <a:pt x="42" y="1460"/>
                  </a:lnTo>
                  <a:lnTo>
                    <a:pt x="0" y="1423"/>
                  </a:lnTo>
                  <a:lnTo>
                    <a:pt x="22" y="1384"/>
                  </a:lnTo>
                  <a:lnTo>
                    <a:pt x="34" y="1383"/>
                  </a:lnTo>
                  <a:lnTo>
                    <a:pt x="44" y="1381"/>
                  </a:lnTo>
                  <a:lnTo>
                    <a:pt x="55" y="1377"/>
                  </a:lnTo>
                  <a:lnTo>
                    <a:pt x="65" y="1372"/>
                  </a:lnTo>
                  <a:lnTo>
                    <a:pt x="75" y="1366"/>
                  </a:lnTo>
                  <a:lnTo>
                    <a:pt x="86" y="1358"/>
                  </a:lnTo>
                  <a:lnTo>
                    <a:pt x="95" y="1349"/>
                  </a:lnTo>
                  <a:lnTo>
                    <a:pt x="104" y="1337"/>
                  </a:lnTo>
                  <a:lnTo>
                    <a:pt x="113" y="1326"/>
                  </a:lnTo>
                  <a:lnTo>
                    <a:pt x="122" y="1313"/>
                  </a:lnTo>
                  <a:lnTo>
                    <a:pt x="132" y="1298"/>
                  </a:lnTo>
                  <a:lnTo>
                    <a:pt x="140" y="1282"/>
                  </a:lnTo>
                  <a:lnTo>
                    <a:pt x="148" y="1265"/>
                  </a:lnTo>
                  <a:lnTo>
                    <a:pt x="156" y="1248"/>
                  </a:lnTo>
                  <a:lnTo>
                    <a:pt x="163" y="1228"/>
                  </a:lnTo>
                  <a:lnTo>
                    <a:pt x="171" y="1208"/>
                  </a:lnTo>
                  <a:lnTo>
                    <a:pt x="177" y="1186"/>
                  </a:lnTo>
                  <a:lnTo>
                    <a:pt x="185" y="1164"/>
                  </a:lnTo>
                  <a:lnTo>
                    <a:pt x="191" y="1140"/>
                  </a:lnTo>
                  <a:lnTo>
                    <a:pt x="197" y="1115"/>
                  </a:lnTo>
                  <a:lnTo>
                    <a:pt x="203" y="1089"/>
                  </a:lnTo>
                  <a:lnTo>
                    <a:pt x="208" y="1063"/>
                  </a:lnTo>
                  <a:lnTo>
                    <a:pt x="213" y="1035"/>
                  </a:lnTo>
                  <a:lnTo>
                    <a:pt x="217" y="1008"/>
                  </a:lnTo>
                  <a:lnTo>
                    <a:pt x="225" y="949"/>
                  </a:lnTo>
                  <a:lnTo>
                    <a:pt x="231" y="885"/>
                  </a:lnTo>
                  <a:lnTo>
                    <a:pt x="237" y="820"/>
                  </a:lnTo>
                  <a:lnTo>
                    <a:pt x="239" y="752"/>
                  </a:lnTo>
                  <a:lnTo>
                    <a:pt x="240" y="738"/>
                  </a:lnTo>
                  <a:lnTo>
                    <a:pt x="240" y="620"/>
                  </a:lnTo>
                  <a:lnTo>
                    <a:pt x="240" y="617"/>
                  </a:lnTo>
                  <a:lnTo>
                    <a:pt x="239" y="585"/>
                  </a:lnTo>
                  <a:lnTo>
                    <a:pt x="238" y="553"/>
                  </a:lnTo>
                  <a:lnTo>
                    <a:pt x="236" y="519"/>
                  </a:lnTo>
                  <a:lnTo>
                    <a:pt x="235" y="485"/>
                  </a:lnTo>
                  <a:lnTo>
                    <a:pt x="234" y="470"/>
                  </a:lnTo>
                  <a:lnTo>
                    <a:pt x="224" y="481"/>
                  </a:lnTo>
                  <a:lnTo>
                    <a:pt x="210" y="496"/>
                  </a:lnTo>
                  <a:lnTo>
                    <a:pt x="195" y="511"/>
                  </a:lnTo>
                  <a:lnTo>
                    <a:pt x="176" y="525"/>
                  </a:lnTo>
                  <a:lnTo>
                    <a:pt x="157" y="538"/>
                  </a:lnTo>
                  <a:lnTo>
                    <a:pt x="147" y="544"/>
                  </a:lnTo>
                  <a:lnTo>
                    <a:pt x="136" y="549"/>
                  </a:lnTo>
                  <a:lnTo>
                    <a:pt x="125" y="555"/>
                  </a:lnTo>
                  <a:lnTo>
                    <a:pt x="114" y="559"/>
                  </a:lnTo>
                  <a:lnTo>
                    <a:pt x="103" y="562"/>
                  </a:lnTo>
                  <a:lnTo>
                    <a:pt x="92" y="565"/>
                  </a:lnTo>
                  <a:lnTo>
                    <a:pt x="80" y="567"/>
                  </a:lnTo>
                  <a:lnTo>
                    <a:pt x="68" y="568"/>
                  </a:lnTo>
                  <a:lnTo>
                    <a:pt x="27" y="514"/>
                  </a:lnTo>
                  <a:lnTo>
                    <a:pt x="86" y="449"/>
                  </a:lnTo>
                  <a:lnTo>
                    <a:pt x="99" y="448"/>
                  </a:lnTo>
                  <a:lnTo>
                    <a:pt x="113" y="445"/>
                  </a:lnTo>
                  <a:lnTo>
                    <a:pt x="128" y="440"/>
                  </a:lnTo>
                  <a:lnTo>
                    <a:pt x="143" y="433"/>
                  </a:lnTo>
                  <a:lnTo>
                    <a:pt x="158" y="425"/>
                  </a:lnTo>
                  <a:lnTo>
                    <a:pt x="172" y="415"/>
                  </a:lnTo>
                  <a:lnTo>
                    <a:pt x="188" y="402"/>
                  </a:lnTo>
                  <a:lnTo>
                    <a:pt x="202" y="390"/>
                  </a:lnTo>
                  <a:lnTo>
                    <a:pt x="216" y="377"/>
                  </a:lnTo>
                  <a:lnTo>
                    <a:pt x="229" y="363"/>
                  </a:lnTo>
                  <a:lnTo>
                    <a:pt x="242" y="347"/>
                  </a:lnTo>
                  <a:lnTo>
                    <a:pt x="254" y="332"/>
                  </a:lnTo>
                  <a:lnTo>
                    <a:pt x="265" y="316"/>
                  </a:lnTo>
                  <a:lnTo>
                    <a:pt x="274" y="300"/>
                  </a:lnTo>
                  <a:lnTo>
                    <a:pt x="284" y="285"/>
                  </a:lnTo>
                  <a:lnTo>
                    <a:pt x="291" y="269"/>
                  </a:lnTo>
                  <a:lnTo>
                    <a:pt x="294" y="260"/>
                  </a:lnTo>
                  <a:lnTo>
                    <a:pt x="296" y="249"/>
                  </a:lnTo>
                  <a:lnTo>
                    <a:pt x="297" y="240"/>
                  </a:lnTo>
                  <a:lnTo>
                    <a:pt x="297" y="230"/>
                  </a:lnTo>
                  <a:lnTo>
                    <a:pt x="296" y="221"/>
                  </a:lnTo>
                  <a:lnTo>
                    <a:pt x="293" y="212"/>
                  </a:lnTo>
                  <a:lnTo>
                    <a:pt x="290" y="202"/>
                  </a:lnTo>
                  <a:lnTo>
                    <a:pt x="285" y="194"/>
                  </a:lnTo>
                  <a:lnTo>
                    <a:pt x="281" y="189"/>
                  </a:lnTo>
                  <a:lnTo>
                    <a:pt x="277" y="185"/>
                  </a:lnTo>
                  <a:lnTo>
                    <a:pt x="272" y="181"/>
                  </a:lnTo>
                  <a:lnTo>
                    <a:pt x="267" y="178"/>
                  </a:lnTo>
                  <a:lnTo>
                    <a:pt x="263" y="175"/>
                  </a:lnTo>
                  <a:lnTo>
                    <a:pt x="257" y="174"/>
                  </a:lnTo>
                  <a:lnTo>
                    <a:pt x="252" y="172"/>
                  </a:lnTo>
                  <a:lnTo>
                    <a:pt x="247" y="172"/>
                  </a:lnTo>
                  <a:lnTo>
                    <a:pt x="193" y="124"/>
                  </a:lnTo>
                  <a:lnTo>
                    <a:pt x="237" y="72"/>
                  </a:lnTo>
                  <a:lnTo>
                    <a:pt x="250" y="73"/>
                  </a:lnTo>
                  <a:lnTo>
                    <a:pt x="261" y="74"/>
                  </a:lnTo>
                  <a:lnTo>
                    <a:pt x="272" y="77"/>
                  </a:lnTo>
                  <a:lnTo>
                    <a:pt x="282" y="80"/>
                  </a:lnTo>
                  <a:lnTo>
                    <a:pt x="292" y="84"/>
                  </a:lnTo>
                  <a:lnTo>
                    <a:pt x="301" y="89"/>
                  </a:lnTo>
                  <a:lnTo>
                    <a:pt x="308" y="94"/>
                  </a:lnTo>
                  <a:lnTo>
                    <a:pt x="315" y="99"/>
                  </a:lnTo>
                  <a:lnTo>
                    <a:pt x="326" y="109"/>
                  </a:lnTo>
                  <a:lnTo>
                    <a:pt x="335" y="118"/>
                  </a:lnTo>
                  <a:lnTo>
                    <a:pt x="340" y="124"/>
                  </a:lnTo>
                  <a:lnTo>
                    <a:pt x="342" y="127"/>
                  </a:lnTo>
                  <a:lnTo>
                    <a:pt x="345" y="132"/>
                  </a:lnTo>
                  <a:lnTo>
                    <a:pt x="350" y="128"/>
                  </a:lnTo>
                  <a:lnTo>
                    <a:pt x="361" y="120"/>
                  </a:lnTo>
                  <a:lnTo>
                    <a:pt x="372" y="114"/>
                  </a:lnTo>
                  <a:lnTo>
                    <a:pt x="386" y="110"/>
                  </a:lnTo>
                  <a:lnTo>
                    <a:pt x="398" y="108"/>
                  </a:lnTo>
                  <a:lnTo>
                    <a:pt x="412" y="106"/>
                  </a:lnTo>
                  <a:lnTo>
                    <a:pt x="425" y="109"/>
                  </a:lnTo>
                  <a:lnTo>
                    <a:pt x="440" y="112"/>
                  </a:lnTo>
                  <a:lnTo>
                    <a:pt x="454" y="118"/>
                  </a:lnTo>
                  <a:lnTo>
                    <a:pt x="464" y="123"/>
                  </a:lnTo>
                  <a:lnTo>
                    <a:pt x="473" y="127"/>
                  </a:lnTo>
                  <a:lnTo>
                    <a:pt x="481" y="132"/>
                  </a:lnTo>
                  <a:lnTo>
                    <a:pt x="489" y="137"/>
                  </a:lnTo>
                  <a:lnTo>
                    <a:pt x="494" y="141"/>
                  </a:lnTo>
                  <a:lnTo>
                    <a:pt x="498" y="146"/>
                  </a:lnTo>
                  <a:lnTo>
                    <a:pt x="502" y="151"/>
                  </a:lnTo>
                  <a:lnTo>
                    <a:pt x="504" y="157"/>
                  </a:lnTo>
                  <a:lnTo>
                    <a:pt x="505" y="162"/>
                  </a:lnTo>
                  <a:lnTo>
                    <a:pt x="506" y="168"/>
                  </a:lnTo>
                  <a:lnTo>
                    <a:pt x="506" y="174"/>
                  </a:lnTo>
                  <a:lnTo>
                    <a:pt x="505" y="181"/>
                  </a:lnTo>
                  <a:lnTo>
                    <a:pt x="504" y="188"/>
                  </a:lnTo>
                  <a:lnTo>
                    <a:pt x="501" y="196"/>
                  </a:lnTo>
                  <a:lnTo>
                    <a:pt x="498" y="206"/>
                  </a:lnTo>
                  <a:lnTo>
                    <a:pt x="494" y="215"/>
                  </a:lnTo>
                  <a:lnTo>
                    <a:pt x="485" y="233"/>
                  </a:lnTo>
                  <a:lnTo>
                    <a:pt x="476" y="258"/>
                  </a:lnTo>
                  <a:lnTo>
                    <a:pt x="466" y="287"/>
                  </a:lnTo>
                  <a:lnTo>
                    <a:pt x="456" y="322"/>
                  </a:lnTo>
                  <a:lnTo>
                    <a:pt x="445" y="362"/>
                  </a:lnTo>
                  <a:lnTo>
                    <a:pt x="435" y="406"/>
                  </a:lnTo>
                  <a:lnTo>
                    <a:pt x="430" y="429"/>
                  </a:lnTo>
                  <a:lnTo>
                    <a:pt x="426" y="454"/>
                  </a:lnTo>
                  <a:lnTo>
                    <a:pt x="422" y="478"/>
                  </a:lnTo>
                  <a:lnTo>
                    <a:pt x="419" y="504"/>
                  </a:lnTo>
                  <a:lnTo>
                    <a:pt x="418" y="515"/>
                  </a:lnTo>
                  <a:lnTo>
                    <a:pt x="427" y="510"/>
                  </a:lnTo>
                  <a:lnTo>
                    <a:pt x="464" y="490"/>
                  </a:lnTo>
                  <a:lnTo>
                    <a:pt x="501" y="472"/>
                  </a:lnTo>
                  <a:lnTo>
                    <a:pt x="536" y="455"/>
                  </a:lnTo>
                  <a:lnTo>
                    <a:pt x="571" y="438"/>
                  </a:lnTo>
                  <a:lnTo>
                    <a:pt x="604" y="423"/>
                  </a:lnTo>
                  <a:lnTo>
                    <a:pt x="635" y="410"/>
                  </a:lnTo>
                  <a:lnTo>
                    <a:pt x="664" y="396"/>
                  </a:lnTo>
                  <a:lnTo>
                    <a:pt x="690" y="385"/>
                  </a:lnTo>
                  <a:lnTo>
                    <a:pt x="694" y="383"/>
                  </a:lnTo>
                  <a:lnTo>
                    <a:pt x="694" y="380"/>
                  </a:lnTo>
                  <a:lnTo>
                    <a:pt x="695" y="358"/>
                  </a:lnTo>
                  <a:lnTo>
                    <a:pt x="697" y="335"/>
                  </a:lnTo>
                  <a:lnTo>
                    <a:pt x="701" y="315"/>
                  </a:lnTo>
                  <a:lnTo>
                    <a:pt x="706" y="294"/>
                  </a:lnTo>
                  <a:lnTo>
                    <a:pt x="712" y="274"/>
                  </a:lnTo>
                  <a:lnTo>
                    <a:pt x="720" y="256"/>
                  </a:lnTo>
                  <a:lnTo>
                    <a:pt x="728" y="236"/>
                  </a:lnTo>
                  <a:lnTo>
                    <a:pt x="737" y="219"/>
                  </a:lnTo>
                  <a:lnTo>
                    <a:pt x="749" y="201"/>
                  </a:lnTo>
                  <a:lnTo>
                    <a:pt x="760" y="185"/>
                  </a:lnTo>
                  <a:lnTo>
                    <a:pt x="772" y="169"/>
                  </a:lnTo>
                  <a:lnTo>
                    <a:pt x="784" y="153"/>
                  </a:lnTo>
                  <a:lnTo>
                    <a:pt x="798" y="139"/>
                  </a:lnTo>
                  <a:lnTo>
                    <a:pt x="812" y="126"/>
                  </a:lnTo>
                  <a:lnTo>
                    <a:pt x="826" y="113"/>
                  </a:lnTo>
                  <a:lnTo>
                    <a:pt x="840" y="99"/>
                  </a:lnTo>
                  <a:lnTo>
                    <a:pt x="855" y="88"/>
                  </a:lnTo>
                  <a:lnTo>
                    <a:pt x="870" y="77"/>
                  </a:lnTo>
                  <a:lnTo>
                    <a:pt x="884" y="67"/>
                  </a:lnTo>
                  <a:lnTo>
                    <a:pt x="900" y="58"/>
                  </a:lnTo>
                  <a:lnTo>
                    <a:pt x="928" y="40"/>
                  </a:lnTo>
                  <a:lnTo>
                    <a:pt x="957" y="26"/>
                  </a:lnTo>
                  <a:lnTo>
                    <a:pt x="982" y="15"/>
                  </a:lnTo>
                  <a:lnTo>
                    <a:pt x="1006" y="7"/>
                  </a:lnTo>
                  <a:lnTo>
                    <a:pt x="1017" y="4"/>
                  </a:lnTo>
                  <a:lnTo>
                    <a:pt x="1026" y="2"/>
                  </a:lnTo>
                  <a:lnTo>
                    <a:pt x="1035" y="1"/>
                  </a:lnTo>
                  <a:lnTo>
                    <a:pt x="1042" y="0"/>
                  </a:lnTo>
                  <a:lnTo>
                    <a:pt x="1091" y="53"/>
                  </a:lnTo>
                  <a:lnTo>
                    <a:pt x="1042" y="10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3" name="Freeform 50"/>
            <p:cNvSpPr>
              <a:spLocks/>
            </p:cNvSpPr>
            <p:nvPr userDrawn="1"/>
          </p:nvSpPr>
          <p:spPr bwMode="auto">
            <a:xfrm>
              <a:off x="7147" y="571"/>
              <a:ext cx="17" cy="15"/>
            </a:xfrm>
            <a:custGeom>
              <a:avLst/>
              <a:gdLst>
                <a:gd name="T0" fmla="*/ 44 w 202"/>
                <a:gd name="T1" fmla="*/ 0 h 178"/>
                <a:gd name="T2" fmla="*/ 32 w 202"/>
                <a:gd name="T3" fmla="*/ 1 h 178"/>
                <a:gd name="T4" fmla="*/ 21 w 202"/>
                <a:gd name="T5" fmla="*/ 3 h 178"/>
                <a:gd name="T6" fmla="*/ 17 w 202"/>
                <a:gd name="T7" fmla="*/ 5 h 178"/>
                <a:gd name="T8" fmla="*/ 13 w 202"/>
                <a:gd name="T9" fmla="*/ 7 h 178"/>
                <a:gd name="T10" fmla="*/ 10 w 202"/>
                <a:gd name="T11" fmla="*/ 9 h 178"/>
                <a:gd name="T12" fmla="*/ 8 w 202"/>
                <a:gd name="T13" fmla="*/ 12 h 178"/>
                <a:gd name="T14" fmla="*/ 4 w 202"/>
                <a:gd name="T15" fmla="*/ 19 h 178"/>
                <a:gd name="T16" fmla="*/ 1 w 202"/>
                <a:gd name="T17" fmla="*/ 25 h 178"/>
                <a:gd name="T18" fmla="*/ 0 w 202"/>
                <a:gd name="T19" fmla="*/ 32 h 178"/>
                <a:gd name="T20" fmla="*/ 1 w 202"/>
                <a:gd name="T21" fmla="*/ 38 h 178"/>
                <a:gd name="T22" fmla="*/ 2 w 202"/>
                <a:gd name="T23" fmla="*/ 45 h 178"/>
                <a:gd name="T24" fmla="*/ 5 w 202"/>
                <a:gd name="T25" fmla="*/ 51 h 178"/>
                <a:gd name="T26" fmla="*/ 7 w 202"/>
                <a:gd name="T27" fmla="*/ 57 h 178"/>
                <a:gd name="T28" fmla="*/ 10 w 202"/>
                <a:gd name="T29" fmla="*/ 63 h 178"/>
                <a:gd name="T30" fmla="*/ 15 w 202"/>
                <a:gd name="T31" fmla="*/ 74 h 178"/>
                <a:gd name="T32" fmla="*/ 22 w 202"/>
                <a:gd name="T33" fmla="*/ 84 h 178"/>
                <a:gd name="T34" fmla="*/ 30 w 202"/>
                <a:gd name="T35" fmla="*/ 95 h 178"/>
                <a:gd name="T36" fmla="*/ 38 w 202"/>
                <a:gd name="T37" fmla="*/ 104 h 178"/>
                <a:gd name="T38" fmla="*/ 48 w 202"/>
                <a:gd name="T39" fmla="*/ 114 h 178"/>
                <a:gd name="T40" fmla="*/ 59 w 202"/>
                <a:gd name="T41" fmla="*/ 124 h 178"/>
                <a:gd name="T42" fmla="*/ 69 w 202"/>
                <a:gd name="T43" fmla="*/ 133 h 178"/>
                <a:gd name="T44" fmla="*/ 80 w 202"/>
                <a:gd name="T45" fmla="*/ 141 h 178"/>
                <a:gd name="T46" fmla="*/ 91 w 202"/>
                <a:gd name="T47" fmla="*/ 149 h 178"/>
                <a:gd name="T48" fmla="*/ 102 w 202"/>
                <a:gd name="T49" fmla="*/ 156 h 178"/>
                <a:gd name="T50" fmla="*/ 114 w 202"/>
                <a:gd name="T51" fmla="*/ 162 h 178"/>
                <a:gd name="T52" fmla="*/ 125 w 202"/>
                <a:gd name="T53" fmla="*/ 168 h 178"/>
                <a:gd name="T54" fmla="*/ 136 w 202"/>
                <a:gd name="T55" fmla="*/ 172 h 178"/>
                <a:gd name="T56" fmla="*/ 146 w 202"/>
                <a:gd name="T57" fmla="*/ 175 h 178"/>
                <a:gd name="T58" fmla="*/ 157 w 202"/>
                <a:gd name="T59" fmla="*/ 177 h 178"/>
                <a:gd name="T60" fmla="*/ 166 w 202"/>
                <a:gd name="T61" fmla="*/ 178 h 178"/>
                <a:gd name="T62" fmla="*/ 171 w 202"/>
                <a:gd name="T63" fmla="*/ 178 h 178"/>
                <a:gd name="T64" fmla="*/ 176 w 202"/>
                <a:gd name="T65" fmla="*/ 177 h 178"/>
                <a:gd name="T66" fmla="*/ 181 w 202"/>
                <a:gd name="T67" fmla="*/ 176 h 178"/>
                <a:gd name="T68" fmla="*/ 185 w 202"/>
                <a:gd name="T69" fmla="*/ 174 h 178"/>
                <a:gd name="T70" fmla="*/ 188 w 202"/>
                <a:gd name="T71" fmla="*/ 172 h 178"/>
                <a:gd name="T72" fmla="*/ 192 w 202"/>
                <a:gd name="T73" fmla="*/ 170 h 178"/>
                <a:gd name="T74" fmla="*/ 195 w 202"/>
                <a:gd name="T75" fmla="*/ 167 h 178"/>
                <a:gd name="T76" fmla="*/ 197 w 202"/>
                <a:gd name="T77" fmla="*/ 163 h 178"/>
                <a:gd name="T78" fmla="*/ 200 w 202"/>
                <a:gd name="T79" fmla="*/ 158 h 178"/>
                <a:gd name="T80" fmla="*/ 201 w 202"/>
                <a:gd name="T81" fmla="*/ 153 h 178"/>
                <a:gd name="T82" fmla="*/ 202 w 202"/>
                <a:gd name="T83" fmla="*/ 147 h 178"/>
                <a:gd name="T84" fmla="*/ 202 w 202"/>
                <a:gd name="T85" fmla="*/ 141 h 178"/>
                <a:gd name="T86" fmla="*/ 202 w 202"/>
                <a:gd name="T87" fmla="*/ 134 h 178"/>
                <a:gd name="T88" fmla="*/ 201 w 202"/>
                <a:gd name="T89" fmla="*/ 126 h 178"/>
                <a:gd name="T90" fmla="*/ 199 w 202"/>
                <a:gd name="T91" fmla="*/ 118 h 178"/>
                <a:gd name="T92" fmla="*/ 196 w 202"/>
                <a:gd name="T93" fmla="*/ 109 h 178"/>
                <a:gd name="T94" fmla="*/ 193 w 202"/>
                <a:gd name="T95" fmla="*/ 100 h 178"/>
                <a:gd name="T96" fmla="*/ 189 w 202"/>
                <a:gd name="T97" fmla="*/ 91 h 178"/>
                <a:gd name="T98" fmla="*/ 185 w 202"/>
                <a:gd name="T99" fmla="*/ 83 h 178"/>
                <a:gd name="T100" fmla="*/ 179 w 202"/>
                <a:gd name="T101" fmla="*/ 75 h 178"/>
                <a:gd name="T102" fmla="*/ 173 w 202"/>
                <a:gd name="T103" fmla="*/ 65 h 178"/>
                <a:gd name="T104" fmla="*/ 167 w 202"/>
                <a:gd name="T105" fmla="*/ 57 h 178"/>
                <a:gd name="T106" fmla="*/ 160 w 202"/>
                <a:gd name="T107" fmla="*/ 50 h 178"/>
                <a:gd name="T108" fmla="*/ 151 w 202"/>
                <a:gd name="T109" fmla="*/ 43 h 178"/>
                <a:gd name="T110" fmla="*/ 138 w 202"/>
                <a:gd name="T111" fmla="*/ 34 h 178"/>
                <a:gd name="T112" fmla="*/ 125 w 202"/>
                <a:gd name="T113" fmla="*/ 25 h 178"/>
                <a:gd name="T114" fmla="*/ 111 w 202"/>
                <a:gd name="T115" fmla="*/ 18 h 178"/>
                <a:gd name="T116" fmla="*/ 97 w 202"/>
                <a:gd name="T117" fmla="*/ 11 h 178"/>
                <a:gd name="T118" fmla="*/ 83 w 202"/>
                <a:gd name="T119" fmla="*/ 6 h 178"/>
                <a:gd name="T120" fmla="*/ 70 w 202"/>
                <a:gd name="T121" fmla="*/ 3 h 178"/>
                <a:gd name="T122" fmla="*/ 57 w 202"/>
                <a:gd name="T123" fmla="*/ 1 h 178"/>
                <a:gd name="T124" fmla="*/ 44 w 202"/>
                <a:gd name="T125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2" h="178">
                  <a:moveTo>
                    <a:pt x="44" y="0"/>
                  </a:moveTo>
                  <a:lnTo>
                    <a:pt x="32" y="1"/>
                  </a:lnTo>
                  <a:lnTo>
                    <a:pt x="21" y="3"/>
                  </a:lnTo>
                  <a:lnTo>
                    <a:pt x="17" y="5"/>
                  </a:lnTo>
                  <a:lnTo>
                    <a:pt x="13" y="7"/>
                  </a:lnTo>
                  <a:lnTo>
                    <a:pt x="10" y="9"/>
                  </a:lnTo>
                  <a:lnTo>
                    <a:pt x="8" y="12"/>
                  </a:lnTo>
                  <a:lnTo>
                    <a:pt x="4" y="19"/>
                  </a:lnTo>
                  <a:lnTo>
                    <a:pt x="1" y="25"/>
                  </a:lnTo>
                  <a:lnTo>
                    <a:pt x="0" y="32"/>
                  </a:lnTo>
                  <a:lnTo>
                    <a:pt x="1" y="38"/>
                  </a:lnTo>
                  <a:lnTo>
                    <a:pt x="2" y="45"/>
                  </a:lnTo>
                  <a:lnTo>
                    <a:pt x="5" y="51"/>
                  </a:lnTo>
                  <a:lnTo>
                    <a:pt x="7" y="57"/>
                  </a:lnTo>
                  <a:lnTo>
                    <a:pt x="10" y="63"/>
                  </a:lnTo>
                  <a:lnTo>
                    <a:pt x="15" y="74"/>
                  </a:lnTo>
                  <a:lnTo>
                    <a:pt x="22" y="84"/>
                  </a:lnTo>
                  <a:lnTo>
                    <a:pt x="30" y="95"/>
                  </a:lnTo>
                  <a:lnTo>
                    <a:pt x="38" y="104"/>
                  </a:lnTo>
                  <a:lnTo>
                    <a:pt x="48" y="114"/>
                  </a:lnTo>
                  <a:lnTo>
                    <a:pt x="59" y="124"/>
                  </a:lnTo>
                  <a:lnTo>
                    <a:pt x="69" y="133"/>
                  </a:lnTo>
                  <a:lnTo>
                    <a:pt x="80" y="141"/>
                  </a:lnTo>
                  <a:lnTo>
                    <a:pt x="91" y="149"/>
                  </a:lnTo>
                  <a:lnTo>
                    <a:pt x="102" y="156"/>
                  </a:lnTo>
                  <a:lnTo>
                    <a:pt x="114" y="162"/>
                  </a:lnTo>
                  <a:lnTo>
                    <a:pt x="125" y="168"/>
                  </a:lnTo>
                  <a:lnTo>
                    <a:pt x="136" y="172"/>
                  </a:lnTo>
                  <a:lnTo>
                    <a:pt x="146" y="175"/>
                  </a:lnTo>
                  <a:lnTo>
                    <a:pt x="157" y="177"/>
                  </a:lnTo>
                  <a:lnTo>
                    <a:pt x="166" y="178"/>
                  </a:lnTo>
                  <a:lnTo>
                    <a:pt x="171" y="178"/>
                  </a:lnTo>
                  <a:lnTo>
                    <a:pt x="176" y="177"/>
                  </a:lnTo>
                  <a:lnTo>
                    <a:pt x="181" y="176"/>
                  </a:lnTo>
                  <a:lnTo>
                    <a:pt x="185" y="174"/>
                  </a:lnTo>
                  <a:lnTo>
                    <a:pt x="188" y="172"/>
                  </a:lnTo>
                  <a:lnTo>
                    <a:pt x="192" y="170"/>
                  </a:lnTo>
                  <a:lnTo>
                    <a:pt x="195" y="167"/>
                  </a:lnTo>
                  <a:lnTo>
                    <a:pt x="197" y="163"/>
                  </a:lnTo>
                  <a:lnTo>
                    <a:pt x="200" y="158"/>
                  </a:lnTo>
                  <a:lnTo>
                    <a:pt x="201" y="153"/>
                  </a:lnTo>
                  <a:lnTo>
                    <a:pt x="202" y="147"/>
                  </a:lnTo>
                  <a:lnTo>
                    <a:pt x="202" y="141"/>
                  </a:lnTo>
                  <a:lnTo>
                    <a:pt x="202" y="134"/>
                  </a:lnTo>
                  <a:lnTo>
                    <a:pt x="201" y="126"/>
                  </a:lnTo>
                  <a:lnTo>
                    <a:pt x="199" y="118"/>
                  </a:lnTo>
                  <a:lnTo>
                    <a:pt x="196" y="109"/>
                  </a:lnTo>
                  <a:lnTo>
                    <a:pt x="193" y="100"/>
                  </a:lnTo>
                  <a:lnTo>
                    <a:pt x="189" y="91"/>
                  </a:lnTo>
                  <a:lnTo>
                    <a:pt x="185" y="83"/>
                  </a:lnTo>
                  <a:lnTo>
                    <a:pt x="179" y="75"/>
                  </a:lnTo>
                  <a:lnTo>
                    <a:pt x="173" y="65"/>
                  </a:lnTo>
                  <a:lnTo>
                    <a:pt x="167" y="57"/>
                  </a:lnTo>
                  <a:lnTo>
                    <a:pt x="160" y="50"/>
                  </a:lnTo>
                  <a:lnTo>
                    <a:pt x="151" y="43"/>
                  </a:lnTo>
                  <a:lnTo>
                    <a:pt x="138" y="34"/>
                  </a:lnTo>
                  <a:lnTo>
                    <a:pt x="125" y="25"/>
                  </a:lnTo>
                  <a:lnTo>
                    <a:pt x="111" y="18"/>
                  </a:lnTo>
                  <a:lnTo>
                    <a:pt x="97" y="11"/>
                  </a:lnTo>
                  <a:lnTo>
                    <a:pt x="83" y="6"/>
                  </a:lnTo>
                  <a:lnTo>
                    <a:pt x="70" y="3"/>
                  </a:lnTo>
                  <a:lnTo>
                    <a:pt x="57" y="1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4" name="Freeform 51"/>
            <p:cNvSpPr>
              <a:spLocks/>
            </p:cNvSpPr>
            <p:nvPr userDrawn="1"/>
          </p:nvSpPr>
          <p:spPr bwMode="auto">
            <a:xfrm>
              <a:off x="6747" y="571"/>
              <a:ext cx="17" cy="13"/>
            </a:xfrm>
            <a:custGeom>
              <a:avLst/>
              <a:gdLst>
                <a:gd name="T0" fmla="*/ 39 w 203"/>
                <a:gd name="T1" fmla="*/ 0 h 161"/>
                <a:gd name="T2" fmla="*/ 31 w 203"/>
                <a:gd name="T3" fmla="*/ 1 h 161"/>
                <a:gd name="T4" fmla="*/ 23 w 203"/>
                <a:gd name="T5" fmla="*/ 3 h 161"/>
                <a:gd name="T6" fmla="*/ 17 w 203"/>
                <a:gd name="T7" fmla="*/ 7 h 161"/>
                <a:gd name="T8" fmla="*/ 11 w 203"/>
                <a:gd name="T9" fmla="*/ 12 h 161"/>
                <a:gd name="T10" fmla="*/ 6 w 203"/>
                <a:gd name="T11" fmla="*/ 18 h 161"/>
                <a:gd name="T12" fmla="*/ 3 w 203"/>
                <a:gd name="T13" fmla="*/ 26 h 161"/>
                <a:gd name="T14" fmla="*/ 1 w 203"/>
                <a:gd name="T15" fmla="*/ 32 h 161"/>
                <a:gd name="T16" fmla="*/ 0 w 203"/>
                <a:gd name="T17" fmla="*/ 39 h 161"/>
                <a:gd name="T18" fmla="*/ 1 w 203"/>
                <a:gd name="T19" fmla="*/ 46 h 161"/>
                <a:gd name="T20" fmla="*/ 2 w 203"/>
                <a:gd name="T21" fmla="*/ 53 h 161"/>
                <a:gd name="T22" fmla="*/ 4 w 203"/>
                <a:gd name="T23" fmla="*/ 60 h 161"/>
                <a:gd name="T24" fmla="*/ 8 w 203"/>
                <a:gd name="T25" fmla="*/ 68 h 161"/>
                <a:gd name="T26" fmla="*/ 13 w 203"/>
                <a:gd name="T27" fmla="*/ 78 h 161"/>
                <a:gd name="T28" fmla="*/ 19 w 203"/>
                <a:gd name="T29" fmla="*/ 86 h 161"/>
                <a:gd name="T30" fmla="*/ 26 w 203"/>
                <a:gd name="T31" fmla="*/ 94 h 161"/>
                <a:gd name="T32" fmla="*/ 34 w 203"/>
                <a:gd name="T33" fmla="*/ 103 h 161"/>
                <a:gd name="T34" fmla="*/ 42 w 203"/>
                <a:gd name="T35" fmla="*/ 111 h 161"/>
                <a:gd name="T36" fmla="*/ 52 w 203"/>
                <a:gd name="T37" fmla="*/ 118 h 161"/>
                <a:gd name="T38" fmla="*/ 62 w 203"/>
                <a:gd name="T39" fmla="*/ 126 h 161"/>
                <a:gd name="T40" fmla="*/ 73 w 203"/>
                <a:gd name="T41" fmla="*/ 133 h 161"/>
                <a:gd name="T42" fmla="*/ 83 w 203"/>
                <a:gd name="T43" fmla="*/ 139 h 161"/>
                <a:gd name="T44" fmla="*/ 94 w 203"/>
                <a:gd name="T45" fmla="*/ 144 h 161"/>
                <a:gd name="T46" fmla="*/ 105 w 203"/>
                <a:gd name="T47" fmla="*/ 149 h 161"/>
                <a:gd name="T48" fmla="*/ 117 w 203"/>
                <a:gd name="T49" fmla="*/ 153 h 161"/>
                <a:gd name="T50" fmla="*/ 128 w 203"/>
                <a:gd name="T51" fmla="*/ 157 h 161"/>
                <a:gd name="T52" fmla="*/ 139 w 203"/>
                <a:gd name="T53" fmla="*/ 159 h 161"/>
                <a:gd name="T54" fmla="*/ 149 w 203"/>
                <a:gd name="T55" fmla="*/ 161 h 161"/>
                <a:gd name="T56" fmla="*/ 159 w 203"/>
                <a:gd name="T57" fmla="*/ 161 h 161"/>
                <a:gd name="T58" fmla="*/ 167 w 203"/>
                <a:gd name="T59" fmla="*/ 161 h 161"/>
                <a:gd name="T60" fmla="*/ 173 w 203"/>
                <a:gd name="T61" fmla="*/ 160 h 161"/>
                <a:gd name="T62" fmla="*/ 179 w 203"/>
                <a:gd name="T63" fmla="*/ 159 h 161"/>
                <a:gd name="T64" fmla="*/ 184 w 203"/>
                <a:gd name="T65" fmla="*/ 157 h 161"/>
                <a:gd name="T66" fmla="*/ 189 w 203"/>
                <a:gd name="T67" fmla="*/ 155 h 161"/>
                <a:gd name="T68" fmla="*/ 193 w 203"/>
                <a:gd name="T69" fmla="*/ 152 h 161"/>
                <a:gd name="T70" fmla="*/ 197 w 203"/>
                <a:gd name="T71" fmla="*/ 149 h 161"/>
                <a:gd name="T72" fmla="*/ 201 w 203"/>
                <a:gd name="T73" fmla="*/ 145 h 161"/>
                <a:gd name="T74" fmla="*/ 202 w 203"/>
                <a:gd name="T75" fmla="*/ 142 h 161"/>
                <a:gd name="T76" fmla="*/ 203 w 203"/>
                <a:gd name="T77" fmla="*/ 139 h 161"/>
                <a:gd name="T78" fmla="*/ 203 w 203"/>
                <a:gd name="T79" fmla="*/ 135 h 161"/>
                <a:gd name="T80" fmla="*/ 203 w 203"/>
                <a:gd name="T81" fmla="*/ 131 h 161"/>
                <a:gd name="T82" fmla="*/ 201 w 203"/>
                <a:gd name="T83" fmla="*/ 124 h 161"/>
                <a:gd name="T84" fmla="*/ 198 w 203"/>
                <a:gd name="T85" fmla="*/ 117 h 161"/>
                <a:gd name="T86" fmla="*/ 193 w 203"/>
                <a:gd name="T87" fmla="*/ 107 h 161"/>
                <a:gd name="T88" fmla="*/ 187 w 203"/>
                <a:gd name="T89" fmla="*/ 98 h 161"/>
                <a:gd name="T90" fmla="*/ 179 w 203"/>
                <a:gd name="T91" fmla="*/ 88 h 161"/>
                <a:gd name="T92" fmla="*/ 171 w 203"/>
                <a:gd name="T93" fmla="*/ 78 h 161"/>
                <a:gd name="T94" fmla="*/ 162 w 203"/>
                <a:gd name="T95" fmla="*/ 68 h 161"/>
                <a:gd name="T96" fmla="*/ 151 w 203"/>
                <a:gd name="T97" fmla="*/ 58 h 161"/>
                <a:gd name="T98" fmla="*/ 140 w 203"/>
                <a:gd name="T99" fmla="*/ 49 h 161"/>
                <a:gd name="T100" fmla="*/ 129 w 203"/>
                <a:gd name="T101" fmla="*/ 40 h 161"/>
                <a:gd name="T102" fmla="*/ 118 w 203"/>
                <a:gd name="T103" fmla="*/ 32 h 161"/>
                <a:gd name="T104" fmla="*/ 105 w 203"/>
                <a:gd name="T105" fmla="*/ 24 h 161"/>
                <a:gd name="T106" fmla="*/ 94 w 203"/>
                <a:gd name="T107" fmla="*/ 17 h 161"/>
                <a:gd name="T108" fmla="*/ 82 w 203"/>
                <a:gd name="T109" fmla="*/ 11 h 161"/>
                <a:gd name="T110" fmla="*/ 71 w 203"/>
                <a:gd name="T111" fmla="*/ 6 h 161"/>
                <a:gd name="T112" fmla="*/ 60 w 203"/>
                <a:gd name="T113" fmla="*/ 3 h 161"/>
                <a:gd name="T114" fmla="*/ 49 w 203"/>
                <a:gd name="T115" fmla="*/ 1 h 161"/>
                <a:gd name="T116" fmla="*/ 39 w 203"/>
                <a:gd name="T11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03" h="161">
                  <a:moveTo>
                    <a:pt x="39" y="0"/>
                  </a:moveTo>
                  <a:lnTo>
                    <a:pt x="31" y="1"/>
                  </a:lnTo>
                  <a:lnTo>
                    <a:pt x="23" y="3"/>
                  </a:lnTo>
                  <a:lnTo>
                    <a:pt x="17" y="7"/>
                  </a:lnTo>
                  <a:lnTo>
                    <a:pt x="11" y="12"/>
                  </a:lnTo>
                  <a:lnTo>
                    <a:pt x="6" y="18"/>
                  </a:lnTo>
                  <a:lnTo>
                    <a:pt x="3" y="26"/>
                  </a:lnTo>
                  <a:lnTo>
                    <a:pt x="1" y="32"/>
                  </a:lnTo>
                  <a:lnTo>
                    <a:pt x="0" y="39"/>
                  </a:lnTo>
                  <a:lnTo>
                    <a:pt x="1" y="46"/>
                  </a:lnTo>
                  <a:lnTo>
                    <a:pt x="2" y="53"/>
                  </a:lnTo>
                  <a:lnTo>
                    <a:pt x="4" y="60"/>
                  </a:lnTo>
                  <a:lnTo>
                    <a:pt x="8" y="68"/>
                  </a:lnTo>
                  <a:lnTo>
                    <a:pt x="13" y="78"/>
                  </a:lnTo>
                  <a:lnTo>
                    <a:pt x="19" y="86"/>
                  </a:lnTo>
                  <a:lnTo>
                    <a:pt x="26" y="94"/>
                  </a:lnTo>
                  <a:lnTo>
                    <a:pt x="34" y="103"/>
                  </a:lnTo>
                  <a:lnTo>
                    <a:pt x="42" y="111"/>
                  </a:lnTo>
                  <a:lnTo>
                    <a:pt x="52" y="118"/>
                  </a:lnTo>
                  <a:lnTo>
                    <a:pt x="62" y="126"/>
                  </a:lnTo>
                  <a:lnTo>
                    <a:pt x="73" y="133"/>
                  </a:lnTo>
                  <a:lnTo>
                    <a:pt x="83" y="139"/>
                  </a:lnTo>
                  <a:lnTo>
                    <a:pt x="94" y="144"/>
                  </a:lnTo>
                  <a:lnTo>
                    <a:pt x="105" y="149"/>
                  </a:lnTo>
                  <a:lnTo>
                    <a:pt x="117" y="153"/>
                  </a:lnTo>
                  <a:lnTo>
                    <a:pt x="128" y="157"/>
                  </a:lnTo>
                  <a:lnTo>
                    <a:pt x="139" y="159"/>
                  </a:lnTo>
                  <a:lnTo>
                    <a:pt x="149" y="161"/>
                  </a:lnTo>
                  <a:lnTo>
                    <a:pt x="159" y="161"/>
                  </a:lnTo>
                  <a:lnTo>
                    <a:pt x="167" y="161"/>
                  </a:lnTo>
                  <a:lnTo>
                    <a:pt x="173" y="160"/>
                  </a:lnTo>
                  <a:lnTo>
                    <a:pt x="179" y="159"/>
                  </a:lnTo>
                  <a:lnTo>
                    <a:pt x="184" y="157"/>
                  </a:lnTo>
                  <a:lnTo>
                    <a:pt x="189" y="155"/>
                  </a:lnTo>
                  <a:lnTo>
                    <a:pt x="193" y="152"/>
                  </a:lnTo>
                  <a:lnTo>
                    <a:pt x="197" y="149"/>
                  </a:lnTo>
                  <a:lnTo>
                    <a:pt x="201" y="145"/>
                  </a:lnTo>
                  <a:lnTo>
                    <a:pt x="202" y="142"/>
                  </a:lnTo>
                  <a:lnTo>
                    <a:pt x="203" y="139"/>
                  </a:lnTo>
                  <a:lnTo>
                    <a:pt x="203" y="135"/>
                  </a:lnTo>
                  <a:lnTo>
                    <a:pt x="203" y="131"/>
                  </a:lnTo>
                  <a:lnTo>
                    <a:pt x="201" y="124"/>
                  </a:lnTo>
                  <a:lnTo>
                    <a:pt x="198" y="117"/>
                  </a:lnTo>
                  <a:lnTo>
                    <a:pt x="193" y="107"/>
                  </a:lnTo>
                  <a:lnTo>
                    <a:pt x="187" y="98"/>
                  </a:lnTo>
                  <a:lnTo>
                    <a:pt x="179" y="88"/>
                  </a:lnTo>
                  <a:lnTo>
                    <a:pt x="171" y="78"/>
                  </a:lnTo>
                  <a:lnTo>
                    <a:pt x="162" y="68"/>
                  </a:lnTo>
                  <a:lnTo>
                    <a:pt x="151" y="58"/>
                  </a:lnTo>
                  <a:lnTo>
                    <a:pt x="140" y="49"/>
                  </a:lnTo>
                  <a:lnTo>
                    <a:pt x="129" y="40"/>
                  </a:lnTo>
                  <a:lnTo>
                    <a:pt x="118" y="32"/>
                  </a:lnTo>
                  <a:lnTo>
                    <a:pt x="105" y="24"/>
                  </a:lnTo>
                  <a:lnTo>
                    <a:pt x="94" y="17"/>
                  </a:lnTo>
                  <a:lnTo>
                    <a:pt x="82" y="11"/>
                  </a:lnTo>
                  <a:lnTo>
                    <a:pt x="71" y="6"/>
                  </a:lnTo>
                  <a:lnTo>
                    <a:pt x="60" y="3"/>
                  </a:lnTo>
                  <a:lnTo>
                    <a:pt x="49" y="1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5" name="Freeform 52"/>
            <p:cNvSpPr>
              <a:spLocks/>
            </p:cNvSpPr>
            <p:nvPr userDrawn="1"/>
          </p:nvSpPr>
          <p:spPr bwMode="auto">
            <a:xfrm>
              <a:off x="6162" y="347"/>
              <a:ext cx="109" cy="148"/>
            </a:xfrm>
            <a:custGeom>
              <a:avLst/>
              <a:gdLst>
                <a:gd name="T0" fmla="*/ 139 w 1310"/>
                <a:gd name="T1" fmla="*/ 1401 h 1770"/>
                <a:gd name="T2" fmla="*/ 306 w 1310"/>
                <a:gd name="T3" fmla="*/ 1438 h 1770"/>
                <a:gd name="T4" fmla="*/ 458 w 1310"/>
                <a:gd name="T5" fmla="*/ 1457 h 1770"/>
                <a:gd name="T6" fmla="*/ 615 w 1310"/>
                <a:gd name="T7" fmla="*/ 1458 h 1770"/>
                <a:gd name="T8" fmla="*/ 741 w 1310"/>
                <a:gd name="T9" fmla="*/ 1434 h 1770"/>
                <a:gd name="T10" fmla="*/ 790 w 1310"/>
                <a:gd name="T11" fmla="*/ 1409 h 1770"/>
                <a:gd name="T12" fmla="*/ 825 w 1310"/>
                <a:gd name="T13" fmla="*/ 1378 h 1770"/>
                <a:gd name="T14" fmla="*/ 844 w 1310"/>
                <a:gd name="T15" fmla="*/ 1337 h 1770"/>
                <a:gd name="T16" fmla="*/ 848 w 1310"/>
                <a:gd name="T17" fmla="*/ 1285 h 1770"/>
                <a:gd name="T18" fmla="*/ 824 w 1310"/>
                <a:gd name="T19" fmla="*/ 1220 h 1770"/>
                <a:gd name="T20" fmla="*/ 749 w 1310"/>
                <a:gd name="T21" fmla="*/ 1161 h 1770"/>
                <a:gd name="T22" fmla="*/ 571 w 1310"/>
                <a:gd name="T23" fmla="*/ 1078 h 1770"/>
                <a:gd name="T24" fmla="*/ 321 w 1310"/>
                <a:gd name="T25" fmla="*/ 964 h 1770"/>
                <a:gd name="T26" fmla="*/ 198 w 1310"/>
                <a:gd name="T27" fmla="*/ 893 h 1770"/>
                <a:gd name="T28" fmla="*/ 116 w 1310"/>
                <a:gd name="T29" fmla="*/ 826 h 1770"/>
                <a:gd name="T30" fmla="*/ 52 w 1310"/>
                <a:gd name="T31" fmla="*/ 736 h 1770"/>
                <a:gd name="T32" fmla="*/ 13 w 1310"/>
                <a:gd name="T33" fmla="*/ 633 h 1770"/>
                <a:gd name="T34" fmla="*/ 0 w 1310"/>
                <a:gd name="T35" fmla="*/ 516 h 1770"/>
                <a:gd name="T36" fmla="*/ 19 w 1310"/>
                <a:gd name="T37" fmla="*/ 370 h 1770"/>
                <a:gd name="T38" fmla="*/ 75 w 1310"/>
                <a:gd name="T39" fmla="*/ 247 h 1770"/>
                <a:gd name="T40" fmla="*/ 169 w 1310"/>
                <a:gd name="T41" fmla="*/ 148 h 1770"/>
                <a:gd name="T42" fmla="*/ 294 w 1310"/>
                <a:gd name="T43" fmla="*/ 73 h 1770"/>
                <a:gd name="T44" fmla="*/ 443 w 1310"/>
                <a:gd name="T45" fmla="*/ 24 h 1770"/>
                <a:gd name="T46" fmla="*/ 614 w 1310"/>
                <a:gd name="T47" fmla="*/ 2 h 1770"/>
                <a:gd name="T48" fmla="*/ 836 w 1310"/>
                <a:gd name="T49" fmla="*/ 8 h 1770"/>
                <a:gd name="T50" fmla="*/ 1177 w 1310"/>
                <a:gd name="T51" fmla="*/ 61 h 1770"/>
                <a:gd name="T52" fmla="*/ 1060 w 1310"/>
                <a:gd name="T53" fmla="*/ 344 h 1770"/>
                <a:gd name="T54" fmla="*/ 921 w 1310"/>
                <a:gd name="T55" fmla="*/ 309 h 1770"/>
                <a:gd name="T56" fmla="*/ 787 w 1310"/>
                <a:gd name="T57" fmla="*/ 292 h 1770"/>
                <a:gd name="T58" fmla="*/ 638 w 1310"/>
                <a:gd name="T59" fmla="*/ 296 h 1770"/>
                <a:gd name="T60" fmla="*/ 521 w 1310"/>
                <a:gd name="T61" fmla="*/ 331 h 1770"/>
                <a:gd name="T62" fmla="*/ 483 w 1310"/>
                <a:gd name="T63" fmla="*/ 359 h 1770"/>
                <a:gd name="T64" fmla="*/ 459 w 1310"/>
                <a:gd name="T65" fmla="*/ 395 h 1770"/>
                <a:gd name="T66" fmla="*/ 450 w 1310"/>
                <a:gd name="T67" fmla="*/ 439 h 1770"/>
                <a:gd name="T68" fmla="*/ 463 w 1310"/>
                <a:gd name="T69" fmla="*/ 502 h 1770"/>
                <a:gd name="T70" fmla="*/ 521 w 1310"/>
                <a:gd name="T71" fmla="*/ 553 h 1770"/>
                <a:gd name="T72" fmla="*/ 674 w 1310"/>
                <a:gd name="T73" fmla="*/ 629 h 1770"/>
                <a:gd name="T74" fmla="*/ 946 w 1310"/>
                <a:gd name="T75" fmla="*/ 756 h 1770"/>
                <a:gd name="T76" fmla="*/ 1080 w 1310"/>
                <a:gd name="T77" fmla="*/ 832 h 1770"/>
                <a:gd name="T78" fmla="*/ 1174 w 1310"/>
                <a:gd name="T79" fmla="*/ 901 h 1770"/>
                <a:gd name="T80" fmla="*/ 1241 w 1310"/>
                <a:gd name="T81" fmla="*/ 979 h 1770"/>
                <a:gd name="T82" fmla="*/ 1287 w 1310"/>
                <a:gd name="T83" fmla="*/ 1074 h 1770"/>
                <a:gd name="T84" fmla="*/ 1308 w 1310"/>
                <a:gd name="T85" fmla="*/ 1182 h 1770"/>
                <a:gd name="T86" fmla="*/ 1301 w 1310"/>
                <a:gd name="T87" fmla="*/ 1328 h 1770"/>
                <a:gd name="T88" fmla="*/ 1276 w 1310"/>
                <a:gd name="T89" fmla="*/ 1418 h 1770"/>
                <a:gd name="T90" fmla="*/ 1242 w 1310"/>
                <a:gd name="T91" fmla="*/ 1486 h 1770"/>
                <a:gd name="T92" fmla="*/ 1196 w 1310"/>
                <a:gd name="T93" fmla="*/ 1547 h 1770"/>
                <a:gd name="T94" fmla="*/ 1098 w 1310"/>
                <a:gd name="T95" fmla="*/ 1633 h 1770"/>
                <a:gd name="T96" fmla="*/ 965 w 1310"/>
                <a:gd name="T97" fmla="*/ 1703 h 1770"/>
                <a:gd name="T98" fmla="*/ 813 w 1310"/>
                <a:gd name="T99" fmla="*/ 1747 h 1770"/>
                <a:gd name="T100" fmla="*/ 639 w 1310"/>
                <a:gd name="T101" fmla="*/ 1768 h 1770"/>
                <a:gd name="T102" fmla="*/ 366 w 1310"/>
                <a:gd name="T103" fmla="*/ 1761 h 1770"/>
                <a:gd name="T104" fmla="*/ 34 w 1310"/>
                <a:gd name="T105" fmla="*/ 1707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310" h="1770">
                  <a:moveTo>
                    <a:pt x="34" y="1707"/>
                  </a:moveTo>
                  <a:lnTo>
                    <a:pt x="34" y="1371"/>
                  </a:lnTo>
                  <a:lnTo>
                    <a:pt x="70" y="1382"/>
                  </a:lnTo>
                  <a:lnTo>
                    <a:pt x="105" y="1392"/>
                  </a:lnTo>
                  <a:lnTo>
                    <a:pt x="139" y="1401"/>
                  </a:lnTo>
                  <a:lnTo>
                    <a:pt x="174" y="1410"/>
                  </a:lnTo>
                  <a:lnTo>
                    <a:pt x="208" y="1419"/>
                  </a:lnTo>
                  <a:lnTo>
                    <a:pt x="240" y="1426"/>
                  </a:lnTo>
                  <a:lnTo>
                    <a:pt x="273" y="1432"/>
                  </a:lnTo>
                  <a:lnTo>
                    <a:pt x="306" y="1438"/>
                  </a:lnTo>
                  <a:lnTo>
                    <a:pt x="336" y="1444"/>
                  </a:lnTo>
                  <a:lnTo>
                    <a:pt x="368" y="1448"/>
                  </a:lnTo>
                  <a:lnTo>
                    <a:pt x="399" y="1452"/>
                  </a:lnTo>
                  <a:lnTo>
                    <a:pt x="428" y="1455"/>
                  </a:lnTo>
                  <a:lnTo>
                    <a:pt x="458" y="1457"/>
                  </a:lnTo>
                  <a:lnTo>
                    <a:pt x="486" y="1459"/>
                  </a:lnTo>
                  <a:lnTo>
                    <a:pt x="515" y="1460"/>
                  </a:lnTo>
                  <a:lnTo>
                    <a:pt x="543" y="1461"/>
                  </a:lnTo>
                  <a:lnTo>
                    <a:pt x="580" y="1460"/>
                  </a:lnTo>
                  <a:lnTo>
                    <a:pt x="615" y="1458"/>
                  </a:lnTo>
                  <a:lnTo>
                    <a:pt x="646" y="1455"/>
                  </a:lnTo>
                  <a:lnTo>
                    <a:pt x="677" y="1451"/>
                  </a:lnTo>
                  <a:lnTo>
                    <a:pt x="705" y="1445"/>
                  </a:lnTo>
                  <a:lnTo>
                    <a:pt x="729" y="1438"/>
                  </a:lnTo>
                  <a:lnTo>
                    <a:pt x="741" y="1434"/>
                  </a:lnTo>
                  <a:lnTo>
                    <a:pt x="751" y="1430"/>
                  </a:lnTo>
                  <a:lnTo>
                    <a:pt x="763" y="1426"/>
                  </a:lnTo>
                  <a:lnTo>
                    <a:pt x="772" y="1421"/>
                  </a:lnTo>
                  <a:lnTo>
                    <a:pt x="781" y="1416"/>
                  </a:lnTo>
                  <a:lnTo>
                    <a:pt x="790" y="1409"/>
                  </a:lnTo>
                  <a:lnTo>
                    <a:pt x="798" y="1404"/>
                  </a:lnTo>
                  <a:lnTo>
                    <a:pt x="805" y="1398"/>
                  </a:lnTo>
                  <a:lnTo>
                    <a:pt x="813" y="1391"/>
                  </a:lnTo>
                  <a:lnTo>
                    <a:pt x="819" y="1385"/>
                  </a:lnTo>
                  <a:lnTo>
                    <a:pt x="825" y="1378"/>
                  </a:lnTo>
                  <a:lnTo>
                    <a:pt x="829" y="1370"/>
                  </a:lnTo>
                  <a:lnTo>
                    <a:pt x="834" y="1362"/>
                  </a:lnTo>
                  <a:lnTo>
                    <a:pt x="838" y="1354"/>
                  </a:lnTo>
                  <a:lnTo>
                    <a:pt x="841" y="1346"/>
                  </a:lnTo>
                  <a:lnTo>
                    <a:pt x="844" y="1337"/>
                  </a:lnTo>
                  <a:lnTo>
                    <a:pt x="846" y="1329"/>
                  </a:lnTo>
                  <a:lnTo>
                    <a:pt x="847" y="1319"/>
                  </a:lnTo>
                  <a:lnTo>
                    <a:pt x="848" y="1309"/>
                  </a:lnTo>
                  <a:lnTo>
                    <a:pt x="848" y="1299"/>
                  </a:lnTo>
                  <a:lnTo>
                    <a:pt x="848" y="1285"/>
                  </a:lnTo>
                  <a:lnTo>
                    <a:pt x="845" y="1271"/>
                  </a:lnTo>
                  <a:lnTo>
                    <a:pt x="842" y="1257"/>
                  </a:lnTo>
                  <a:lnTo>
                    <a:pt x="837" y="1244"/>
                  </a:lnTo>
                  <a:lnTo>
                    <a:pt x="831" y="1232"/>
                  </a:lnTo>
                  <a:lnTo>
                    <a:pt x="824" y="1220"/>
                  </a:lnTo>
                  <a:lnTo>
                    <a:pt x="815" y="1208"/>
                  </a:lnTo>
                  <a:lnTo>
                    <a:pt x="804" y="1198"/>
                  </a:lnTo>
                  <a:lnTo>
                    <a:pt x="790" y="1187"/>
                  </a:lnTo>
                  <a:lnTo>
                    <a:pt x="773" y="1175"/>
                  </a:lnTo>
                  <a:lnTo>
                    <a:pt x="749" y="1161"/>
                  </a:lnTo>
                  <a:lnTo>
                    <a:pt x="723" y="1146"/>
                  </a:lnTo>
                  <a:lnTo>
                    <a:pt x="691" y="1131"/>
                  </a:lnTo>
                  <a:lnTo>
                    <a:pt x="656" y="1114"/>
                  </a:lnTo>
                  <a:lnTo>
                    <a:pt x="616" y="1096"/>
                  </a:lnTo>
                  <a:lnTo>
                    <a:pt x="571" y="1078"/>
                  </a:lnTo>
                  <a:lnTo>
                    <a:pt x="490" y="1044"/>
                  </a:lnTo>
                  <a:lnTo>
                    <a:pt x="417" y="1011"/>
                  </a:lnTo>
                  <a:lnTo>
                    <a:pt x="383" y="995"/>
                  </a:lnTo>
                  <a:lnTo>
                    <a:pt x="352" y="980"/>
                  </a:lnTo>
                  <a:lnTo>
                    <a:pt x="321" y="964"/>
                  </a:lnTo>
                  <a:lnTo>
                    <a:pt x="292" y="949"/>
                  </a:lnTo>
                  <a:lnTo>
                    <a:pt x="266" y="935"/>
                  </a:lnTo>
                  <a:lnTo>
                    <a:pt x="241" y="921"/>
                  </a:lnTo>
                  <a:lnTo>
                    <a:pt x="219" y="906"/>
                  </a:lnTo>
                  <a:lnTo>
                    <a:pt x="198" y="893"/>
                  </a:lnTo>
                  <a:lnTo>
                    <a:pt x="178" y="880"/>
                  </a:lnTo>
                  <a:lnTo>
                    <a:pt x="161" y="866"/>
                  </a:lnTo>
                  <a:lnTo>
                    <a:pt x="146" y="854"/>
                  </a:lnTo>
                  <a:lnTo>
                    <a:pt x="132" y="842"/>
                  </a:lnTo>
                  <a:lnTo>
                    <a:pt x="116" y="826"/>
                  </a:lnTo>
                  <a:lnTo>
                    <a:pt x="101" y="808"/>
                  </a:lnTo>
                  <a:lnTo>
                    <a:pt x="87" y="791"/>
                  </a:lnTo>
                  <a:lnTo>
                    <a:pt x="74" y="773"/>
                  </a:lnTo>
                  <a:lnTo>
                    <a:pt x="62" y="754"/>
                  </a:lnTo>
                  <a:lnTo>
                    <a:pt x="52" y="736"/>
                  </a:lnTo>
                  <a:lnTo>
                    <a:pt x="42" y="715"/>
                  </a:lnTo>
                  <a:lnTo>
                    <a:pt x="32" y="696"/>
                  </a:lnTo>
                  <a:lnTo>
                    <a:pt x="25" y="676"/>
                  </a:lnTo>
                  <a:lnTo>
                    <a:pt x="18" y="654"/>
                  </a:lnTo>
                  <a:lnTo>
                    <a:pt x="13" y="633"/>
                  </a:lnTo>
                  <a:lnTo>
                    <a:pt x="8" y="610"/>
                  </a:lnTo>
                  <a:lnTo>
                    <a:pt x="5" y="588"/>
                  </a:lnTo>
                  <a:lnTo>
                    <a:pt x="2" y="564"/>
                  </a:lnTo>
                  <a:lnTo>
                    <a:pt x="1" y="541"/>
                  </a:lnTo>
                  <a:lnTo>
                    <a:pt x="0" y="516"/>
                  </a:lnTo>
                  <a:lnTo>
                    <a:pt x="1" y="485"/>
                  </a:lnTo>
                  <a:lnTo>
                    <a:pt x="3" y="455"/>
                  </a:lnTo>
                  <a:lnTo>
                    <a:pt x="7" y="425"/>
                  </a:lnTo>
                  <a:lnTo>
                    <a:pt x="12" y="397"/>
                  </a:lnTo>
                  <a:lnTo>
                    <a:pt x="19" y="370"/>
                  </a:lnTo>
                  <a:lnTo>
                    <a:pt x="27" y="344"/>
                  </a:lnTo>
                  <a:lnTo>
                    <a:pt x="36" y="318"/>
                  </a:lnTo>
                  <a:lnTo>
                    <a:pt x="48" y="294"/>
                  </a:lnTo>
                  <a:lnTo>
                    <a:pt x="61" y="269"/>
                  </a:lnTo>
                  <a:lnTo>
                    <a:pt x="75" y="247"/>
                  </a:lnTo>
                  <a:lnTo>
                    <a:pt x="90" y="225"/>
                  </a:lnTo>
                  <a:lnTo>
                    <a:pt x="108" y="204"/>
                  </a:lnTo>
                  <a:lnTo>
                    <a:pt x="127" y="185"/>
                  </a:lnTo>
                  <a:lnTo>
                    <a:pt x="148" y="165"/>
                  </a:lnTo>
                  <a:lnTo>
                    <a:pt x="169" y="148"/>
                  </a:lnTo>
                  <a:lnTo>
                    <a:pt x="192" y="131"/>
                  </a:lnTo>
                  <a:lnTo>
                    <a:pt x="217" y="115"/>
                  </a:lnTo>
                  <a:lnTo>
                    <a:pt x="241" y="100"/>
                  </a:lnTo>
                  <a:lnTo>
                    <a:pt x="268" y="86"/>
                  </a:lnTo>
                  <a:lnTo>
                    <a:pt x="294" y="73"/>
                  </a:lnTo>
                  <a:lnTo>
                    <a:pt x="323" y="61"/>
                  </a:lnTo>
                  <a:lnTo>
                    <a:pt x="352" y="51"/>
                  </a:lnTo>
                  <a:lnTo>
                    <a:pt x="381" y="41"/>
                  </a:lnTo>
                  <a:lnTo>
                    <a:pt x="412" y="33"/>
                  </a:lnTo>
                  <a:lnTo>
                    <a:pt x="443" y="24"/>
                  </a:lnTo>
                  <a:lnTo>
                    <a:pt x="476" y="18"/>
                  </a:lnTo>
                  <a:lnTo>
                    <a:pt x="509" y="12"/>
                  </a:lnTo>
                  <a:lnTo>
                    <a:pt x="543" y="8"/>
                  </a:lnTo>
                  <a:lnTo>
                    <a:pt x="578" y="4"/>
                  </a:lnTo>
                  <a:lnTo>
                    <a:pt x="614" y="2"/>
                  </a:lnTo>
                  <a:lnTo>
                    <a:pt x="651" y="0"/>
                  </a:lnTo>
                  <a:lnTo>
                    <a:pt x="689" y="0"/>
                  </a:lnTo>
                  <a:lnTo>
                    <a:pt x="733" y="0"/>
                  </a:lnTo>
                  <a:lnTo>
                    <a:pt x="783" y="3"/>
                  </a:lnTo>
                  <a:lnTo>
                    <a:pt x="836" y="8"/>
                  </a:lnTo>
                  <a:lnTo>
                    <a:pt x="895" y="15"/>
                  </a:lnTo>
                  <a:lnTo>
                    <a:pt x="958" y="23"/>
                  </a:lnTo>
                  <a:lnTo>
                    <a:pt x="1027" y="35"/>
                  </a:lnTo>
                  <a:lnTo>
                    <a:pt x="1099" y="47"/>
                  </a:lnTo>
                  <a:lnTo>
                    <a:pt x="1177" y="61"/>
                  </a:lnTo>
                  <a:lnTo>
                    <a:pt x="1177" y="386"/>
                  </a:lnTo>
                  <a:lnTo>
                    <a:pt x="1147" y="374"/>
                  </a:lnTo>
                  <a:lnTo>
                    <a:pt x="1118" y="363"/>
                  </a:lnTo>
                  <a:lnTo>
                    <a:pt x="1089" y="353"/>
                  </a:lnTo>
                  <a:lnTo>
                    <a:pt x="1060" y="344"/>
                  </a:lnTo>
                  <a:lnTo>
                    <a:pt x="1032" y="336"/>
                  </a:lnTo>
                  <a:lnTo>
                    <a:pt x="1003" y="327"/>
                  </a:lnTo>
                  <a:lnTo>
                    <a:pt x="976" y="320"/>
                  </a:lnTo>
                  <a:lnTo>
                    <a:pt x="947" y="314"/>
                  </a:lnTo>
                  <a:lnTo>
                    <a:pt x="921" y="309"/>
                  </a:lnTo>
                  <a:lnTo>
                    <a:pt x="893" y="304"/>
                  </a:lnTo>
                  <a:lnTo>
                    <a:pt x="867" y="300"/>
                  </a:lnTo>
                  <a:lnTo>
                    <a:pt x="839" y="297"/>
                  </a:lnTo>
                  <a:lnTo>
                    <a:pt x="814" y="294"/>
                  </a:lnTo>
                  <a:lnTo>
                    <a:pt x="787" y="292"/>
                  </a:lnTo>
                  <a:lnTo>
                    <a:pt x="762" y="291"/>
                  </a:lnTo>
                  <a:lnTo>
                    <a:pt x="736" y="291"/>
                  </a:lnTo>
                  <a:lnTo>
                    <a:pt x="700" y="292"/>
                  </a:lnTo>
                  <a:lnTo>
                    <a:pt x="669" y="293"/>
                  </a:lnTo>
                  <a:lnTo>
                    <a:pt x="638" y="296"/>
                  </a:lnTo>
                  <a:lnTo>
                    <a:pt x="610" y="301"/>
                  </a:lnTo>
                  <a:lnTo>
                    <a:pt x="584" y="306"/>
                  </a:lnTo>
                  <a:lnTo>
                    <a:pt x="561" y="313"/>
                  </a:lnTo>
                  <a:lnTo>
                    <a:pt x="539" y="321"/>
                  </a:lnTo>
                  <a:lnTo>
                    <a:pt x="521" y="331"/>
                  </a:lnTo>
                  <a:lnTo>
                    <a:pt x="512" y="336"/>
                  </a:lnTo>
                  <a:lnTo>
                    <a:pt x="504" y="341"/>
                  </a:lnTo>
                  <a:lnTo>
                    <a:pt x="496" y="346"/>
                  </a:lnTo>
                  <a:lnTo>
                    <a:pt x="489" y="352"/>
                  </a:lnTo>
                  <a:lnTo>
                    <a:pt x="483" y="359"/>
                  </a:lnTo>
                  <a:lnTo>
                    <a:pt x="477" y="365"/>
                  </a:lnTo>
                  <a:lnTo>
                    <a:pt x="472" y="372"/>
                  </a:lnTo>
                  <a:lnTo>
                    <a:pt x="467" y="380"/>
                  </a:lnTo>
                  <a:lnTo>
                    <a:pt x="463" y="387"/>
                  </a:lnTo>
                  <a:lnTo>
                    <a:pt x="459" y="395"/>
                  </a:lnTo>
                  <a:lnTo>
                    <a:pt x="456" y="403"/>
                  </a:lnTo>
                  <a:lnTo>
                    <a:pt x="454" y="411"/>
                  </a:lnTo>
                  <a:lnTo>
                    <a:pt x="452" y="420"/>
                  </a:lnTo>
                  <a:lnTo>
                    <a:pt x="450" y="430"/>
                  </a:lnTo>
                  <a:lnTo>
                    <a:pt x="450" y="439"/>
                  </a:lnTo>
                  <a:lnTo>
                    <a:pt x="448" y="449"/>
                  </a:lnTo>
                  <a:lnTo>
                    <a:pt x="450" y="463"/>
                  </a:lnTo>
                  <a:lnTo>
                    <a:pt x="453" y="477"/>
                  </a:lnTo>
                  <a:lnTo>
                    <a:pt x="457" y="490"/>
                  </a:lnTo>
                  <a:lnTo>
                    <a:pt x="463" y="502"/>
                  </a:lnTo>
                  <a:lnTo>
                    <a:pt x="471" y="514"/>
                  </a:lnTo>
                  <a:lnTo>
                    <a:pt x="481" y="524"/>
                  </a:lnTo>
                  <a:lnTo>
                    <a:pt x="493" y="536"/>
                  </a:lnTo>
                  <a:lnTo>
                    <a:pt x="507" y="545"/>
                  </a:lnTo>
                  <a:lnTo>
                    <a:pt x="521" y="553"/>
                  </a:lnTo>
                  <a:lnTo>
                    <a:pt x="541" y="564"/>
                  </a:lnTo>
                  <a:lnTo>
                    <a:pt x="567" y="577"/>
                  </a:lnTo>
                  <a:lnTo>
                    <a:pt x="597" y="592"/>
                  </a:lnTo>
                  <a:lnTo>
                    <a:pt x="633" y="609"/>
                  </a:lnTo>
                  <a:lnTo>
                    <a:pt x="674" y="629"/>
                  </a:lnTo>
                  <a:lnTo>
                    <a:pt x="720" y="649"/>
                  </a:lnTo>
                  <a:lnTo>
                    <a:pt x="772" y="672"/>
                  </a:lnTo>
                  <a:lnTo>
                    <a:pt x="846" y="707"/>
                  </a:lnTo>
                  <a:lnTo>
                    <a:pt x="915" y="740"/>
                  </a:lnTo>
                  <a:lnTo>
                    <a:pt x="946" y="756"/>
                  </a:lnTo>
                  <a:lnTo>
                    <a:pt x="976" y="771"/>
                  </a:lnTo>
                  <a:lnTo>
                    <a:pt x="1004" y="787"/>
                  </a:lnTo>
                  <a:lnTo>
                    <a:pt x="1032" y="802"/>
                  </a:lnTo>
                  <a:lnTo>
                    <a:pt x="1056" y="817"/>
                  </a:lnTo>
                  <a:lnTo>
                    <a:pt x="1080" y="832"/>
                  </a:lnTo>
                  <a:lnTo>
                    <a:pt x="1102" y="846"/>
                  </a:lnTo>
                  <a:lnTo>
                    <a:pt x="1123" y="860"/>
                  </a:lnTo>
                  <a:lnTo>
                    <a:pt x="1141" y="875"/>
                  </a:lnTo>
                  <a:lnTo>
                    <a:pt x="1158" y="888"/>
                  </a:lnTo>
                  <a:lnTo>
                    <a:pt x="1174" y="901"/>
                  </a:lnTo>
                  <a:lnTo>
                    <a:pt x="1187" y="913"/>
                  </a:lnTo>
                  <a:lnTo>
                    <a:pt x="1202" y="930"/>
                  </a:lnTo>
                  <a:lnTo>
                    <a:pt x="1216" y="945"/>
                  </a:lnTo>
                  <a:lnTo>
                    <a:pt x="1229" y="962"/>
                  </a:lnTo>
                  <a:lnTo>
                    <a:pt x="1241" y="979"/>
                  </a:lnTo>
                  <a:lnTo>
                    <a:pt x="1252" y="997"/>
                  </a:lnTo>
                  <a:lnTo>
                    <a:pt x="1262" y="1015"/>
                  </a:lnTo>
                  <a:lnTo>
                    <a:pt x="1271" y="1034"/>
                  </a:lnTo>
                  <a:lnTo>
                    <a:pt x="1279" y="1053"/>
                  </a:lnTo>
                  <a:lnTo>
                    <a:pt x="1287" y="1074"/>
                  </a:lnTo>
                  <a:lnTo>
                    <a:pt x="1293" y="1094"/>
                  </a:lnTo>
                  <a:lnTo>
                    <a:pt x="1298" y="1114"/>
                  </a:lnTo>
                  <a:lnTo>
                    <a:pt x="1302" y="1137"/>
                  </a:lnTo>
                  <a:lnTo>
                    <a:pt x="1305" y="1158"/>
                  </a:lnTo>
                  <a:lnTo>
                    <a:pt x="1308" y="1182"/>
                  </a:lnTo>
                  <a:lnTo>
                    <a:pt x="1309" y="1204"/>
                  </a:lnTo>
                  <a:lnTo>
                    <a:pt x="1310" y="1229"/>
                  </a:lnTo>
                  <a:lnTo>
                    <a:pt x="1309" y="1262"/>
                  </a:lnTo>
                  <a:lnTo>
                    <a:pt x="1306" y="1296"/>
                  </a:lnTo>
                  <a:lnTo>
                    <a:pt x="1301" y="1328"/>
                  </a:lnTo>
                  <a:lnTo>
                    <a:pt x="1295" y="1358"/>
                  </a:lnTo>
                  <a:lnTo>
                    <a:pt x="1291" y="1374"/>
                  </a:lnTo>
                  <a:lnTo>
                    <a:pt x="1287" y="1389"/>
                  </a:lnTo>
                  <a:lnTo>
                    <a:pt x="1282" y="1403"/>
                  </a:lnTo>
                  <a:lnTo>
                    <a:pt x="1276" y="1418"/>
                  </a:lnTo>
                  <a:lnTo>
                    <a:pt x="1271" y="1432"/>
                  </a:lnTo>
                  <a:lnTo>
                    <a:pt x="1263" y="1446"/>
                  </a:lnTo>
                  <a:lnTo>
                    <a:pt x="1257" y="1459"/>
                  </a:lnTo>
                  <a:lnTo>
                    <a:pt x="1250" y="1473"/>
                  </a:lnTo>
                  <a:lnTo>
                    <a:pt x="1242" y="1486"/>
                  </a:lnTo>
                  <a:lnTo>
                    <a:pt x="1234" y="1499"/>
                  </a:lnTo>
                  <a:lnTo>
                    <a:pt x="1225" y="1511"/>
                  </a:lnTo>
                  <a:lnTo>
                    <a:pt x="1216" y="1524"/>
                  </a:lnTo>
                  <a:lnTo>
                    <a:pt x="1206" y="1536"/>
                  </a:lnTo>
                  <a:lnTo>
                    <a:pt x="1196" y="1547"/>
                  </a:lnTo>
                  <a:lnTo>
                    <a:pt x="1186" y="1559"/>
                  </a:lnTo>
                  <a:lnTo>
                    <a:pt x="1175" y="1571"/>
                  </a:lnTo>
                  <a:lnTo>
                    <a:pt x="1151" y="1592"/>
                  </a:lnTo>
                  <a:lnTo>
                    <a:pt x="1126" y="1613"/>
                  </a:lnTo>
                  <a:lnTo>
                    <a:pt x="1098" y="1633"/>
                  </a:lnTo>
                  <a:lnTo>
                    <a:pt x="1069" y="1651"/>
                  </a:lnTo>
                  <a:lnTo>
                    <a:pt x="1044" y="1666"/>
                  </a:lnTo>
                  <a:lnTo>
                    <a:pt x="1019" y="1679"/>
                  </a:lnTo>
                  <a:lnTo>
                    <a:pt x="992" y="1691"/>
                  </a:lnTo>
                  <a:lnTo>
                    <a:pt x="965" y="1703"/>
                  </a:lnTo>
                  <a:lnTo>
                    <a:pt x="936" y="1714"/>
                  </a:lnTo>
                  <a:lnTo>
                    <a:pt x="906" y="1724"/>
                  </a:lnTo>
                  <a:lnTo>
                    <a:pt x="876" y="1732"/>
                  </a:lnTo>
                  <a:lnTo>
                    <a:pt x="845" y="1740"/>
                  </a:lnTo>
                  <a:lnTo>
                    <a:pt x="813" y="1747"/>
                  </a:lnTo>
                  <a:lnTo>
                    <a:pt x="780" y="1752"/>
                  </a:lnTo>
                  <a:lnTo>
                    <a:pt x="746" y="1757"/>
                  </a:lnTo>
                  <a:lnTo>
                    <a:pt x="712" y="1762"/>
                  </a:lnTo>
                  <a:lnTo>
                    <a:pt x="676" y="1766"/>
                  </a:lnTo>
                  <a:lnTo>
                    <a:pt x="639" y="1768"/>
                  </a:lnTo>
                  <a:lnTo>
                    <a:pt x="601" y="1769"/>
                  </a:lnTo>
                  <a:lnTo>
                    <a:pt x="563" y="1770"/>
                  </a:lnTo>
                  <a:lnTo>
                    <a:pt x="497" y="1769"/>
                  </a:lnTo>
                  <a:lnTo>
                    <a:pt x="431" y="1766"/>
                  </a:lnTo>
                  <a:lnTo>
                    <a:pt x="366" y="1761"/>
                  </a:lnTo>
                  <a:lnTo>
                    <a:pt x="300" y="1754"/>
                  </a:lnTo>
                  <a:lnTo>
                    <a:pt x="233" y="1745"/>
                  </a:lnTo>
                  <a:lnTo>
                    <a:pt x="167" y="1735"/>
                  </a:lnTo>
                  <a:lnTo>
                    <a:pt x="101" y="1722"/>
                  </a:lnTo>
                  <a:lnTo>
                    <a:pt x="34" y="1707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6" name="Freeform 53"/>
            <p:cNvSpPr>
              <a:spLocks/>
            </p:cNvSpPr>
            <p:nvPr userDrawn="1"/>
          </p:nvSpPr>
          <p:spPr bwMode="auto">
            <a:xfrm>
              <a:off x="6294" y="350"/>
              <a:ext cx="39" cy="142"/>
            </a:xfrm>
            <a:custGeom>
              <a:avLst/>
              <a:gdLst>
                <a:gd name="T0" fmla="*/ 476 w 476"/>
                <a:gd name="T1" fmla="*/ 0 h 1706"/>
                <a:gd name="T2" fmla="*/ 476 w 476"/>
                <a:gd name="T3" fmla="*/ 1706 h 1706"/>
                <a:gd name="T4" fmla="*/ 0 w 476"/>
                <a:gd name="T5" fmla="*/ 1706 h 1706"/>
                <a:gd name="T6" fmla="*/ 0 w 476"/>
                <a:gd name="T7" fmla="*/ 0 h 1706"/>
                <a:gd name="T8" fmla="*/ 238 w 476"/>
                <a:gd name="T9" fmla="*/ 285 h 1706"/>
                <a:gd name="T10" fmla="*/ 476 w 476"/>
                <a:gd name="T11" fmla="*/ 0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6" h="1706">
                  <a:moveTo>
                    <a:pt x="476" y="0"/>
                  </a:moveTo>
                  <a:lnTo>
                    <a:pt x="476" y="1706"/>
                  </a:lnTo>
                  <a:lnTo>
                    <a:pt x="0" y="1706"/>
                  </a:lnTo>
                  <a:lnTo>
                    <a:pt x="0" y="0"/>
                  </a:lnTo>
                  <a:lnTo>
                    <a:pt x="238" y="285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7" name="Freeform 54"/>
            <p:cNvSpPr>
              <a:spLocks/>
            </p:cNvSpPr>
            <p:nvPr userDrawn="1"/>
          </p:nvSpPr>
          <p:spPr bwMode="auto">
            <a:xfrm>
              <a:off x="6294" y="350"/>
              <a:ext cx="39" cy="44"/>
            </a:xfrm>
            <a:custGeom>
              <a:avLst/>
              <a:gdLst>
                <a:gd name="T0" fmla="*/ 476 w 476"/>
                <a:gd name="T1" fmla="*/ 0 h 530"/>
                <a:gd name="T2" fmla="*/ 0 w 476"/>
                <a:gd name="T3" fmla="*/ 0 h 530"/>
                <a:gd name="T4" fmla="*/ 238 w 476"/>
                <a:gd name="T5" fmla="*/ 530 h 530"/>
                <a:gd name="T6" fmla="*/ 476 w 476"/>
                <a:gd name="T7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6" h="530">
                  <a:moveTo>
                    <a:pt x="476" y="0"/>
                  </a:moveTo>
                  <a:lnTo>
                    <a:pt x="0" y="0"/>
                  </a:lnTo>
                  <a:lnTo>
                    <a:pt x="238" y="530"/>
                  </a:lnTo>
                  <a:lnTo>
                    <a:pt x="476" y="0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8" name="Freeform 55"/>
            <p:cNvSpPr>
              <a:spLocks/>
            </p:cNvSpPr>
            <p:nvPr userDrawn="1"/>
          </p:nvSpPr>
          <p:spPr bwMode="auto">
            <a:xfrm>
              <a:off x="6370" y="350"/>
              <a:ext cx="103" cy="142"/>
            </a:xfrm>
            <a:custGeom>
              <a:avLst/>
              <a:gdLst>
                <a:gd name="T0" fmla="*/ 0 w 1241"/>
                <a:gd name="T1" fmla="*/ 1706 h 1706"/>
                <a:gd name="T2" fmla="*/ 0 w 1241"/>
                <a:gd name="T3" fmla="*/ 0 h 1706"/>
                <a:gd name="T4" fmla="*/ 1222 w 1241"/>
                <a:gd name="T5" fmla="*/ 0 h 1706"/>
                <a:gd name="T6" fmla="*/ 1222 w 1241"/>
                <a:gd name="T7" fmla="*/ 309 h 1706"/>
                <a:gd name="T8" fmla="*/ 459 w 1241"/>
                <a:gd name="T9" fmla="*/ 309 h 1706"/>
                <a:gd name="T10" fmla="*/ 459 w 1241"/>
                <a:gd name="T11" fmla="*/ 693 h 1706"/>
                <a:gd name="T12" fmla="*/ 1123 w 1241"/>
                <a:gd name="T13" fmla="*/ 693 h 1706"/>
                <a:gd name="T14" fmla="*/ 1123 w 1241"/>
                <a:gd name="T15" fmla="*/ 975 h 1706"/>
                <a:gd name="T16" fmla="*/ 459 w 1241"/>
                <a:gd name="T17" fmla="*/ 975 h 1706"/>
                <a:gd name="T18" fmla="*/ 459 w 1241"/>
                <a:gd name="T19" fmla="*/ 1380 h 1706"/>
                <a:gd name="T20" fmla="*/ 1241 w 1241"/>
                <a:gd name="T21" fmla="*/ 1380 h 1706"/>
                <a:gd name="T22" fmla="*/ 1241 w 1241"/>
                <a:gd name="T23" fmla="*/ 1706 h 1706"/>
                <a:gd name="T24" fmla="*/ 0 w 1241"/>
                <a:gd name="T25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1" h="1706">
                  <a:moveTo>
                    <a:pt x="0" y="1706"/>
                  </a:moveTo>
                  <a:lnTo>
                    <a:pt x="0" y="0"/>
                  </a:lnTo>
                  <a:lnTo>
                    <a:pt x="1222" y="0"/>
                  </a:lnTo>
                  <a:lnTo>
                    <a:pt x="1222" y="309"/>
                  </a:lnTo>
                  <a:lnTo>
                    <a:pt x="459" y="309"/>
                  </a:lnTo>
                  <a:lnTo>
                    <a:pt x="459" y="693"/>
                  </a:lnTo>
                  <a:lnTo>
                    <a:pt x="1123" y="693"/>
                  </a:lnTo>
                  <a:lnTo>
                    <a:pt x="1123" y="975"/>
                  </a:lnTo>
                  <a:lnTo>
                    <a:pt x="459" y="975"/>
                  </a:lnTo>
                  <a:lnTo>
                    <a:pt x="459" y="1380"/>
                  </a:lnTo>
                  <a:lnTo>
                    <a:pt x="1241" y="1380"/>
                  </a:lnTo>
                  <a:lnTo>
                    <a:pt x="1241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29" name="Freeform 56"/>
            <p:cNvSpPr>
              <a:spLocks/>
            </p:cNvSpPr>
            <p:nvPr userDrawn="1"/>
          </p:nvSpPr>
          <p:spPr bwMode="auto">
            <a:xfrm>
              <a:off x="6499" y="350"/>
              <a:ext cx="173" cy="143"/>
            </a:xfrm>
            <a:custGeom>
              <a:avLst/>
              <a:gdLst>
                <a:gd name="T0" fmla="*/ 0 w 2073"/>
                <a:gd name="T1" fmla="*/ 1706 h 1723"/>
                <a:gd name="T2" fmla="*/ 0 w 2073"/>
                <a:gd name="T3" fmla="*/ 0 h 1723"/>
                <a:gd name="T4" fmla="*/ 617 w 2073"/>
                <a:gd name="T5" fmla="*/ 0 h 1723"/>
                <a:gd name="T6" fmla="*/ 1047 w 2073"/>
                <a:gd name="T7" fmla="*/ 1090 h 1723"/>
                <a:gd name="T8" fmla="*/ 1486 w 2073"/>
                <a:gd name="T9" fmla="*/ 0 h 1723"/>
                <a:gd name="T10" fmla="*/ 2073 w 2073"/>
                <a:gd name="T11" fmla="*/ 0 h 1723"/>
                <a:gd name="T12" fmla="*/ 2073 w 2073"/>
                <a:gd name="T13" fmla="*/ 1706 h 1723"/>
                <a:gd name="T14" fmla="*/ 1621 w 2073"/>
                <a:gd name="T15" fmla="*/ 1706 h 1723"/>
                <a:gd name="T16" fmla="*/ 1621 w 2073"/>
                <a:gd name="T17" fmla="*/ 499 h 1723"/>
                <a:gd name="T18" fmla="*/ 1121 w 2073"/>
                <a:gd name="T19" fmla="*/ 1723 h 1723"/>
                <a:gd name="T20" fmla="*/ 826 w 2073"/>
                <a:gd name="T21" fmla="*/ 1723 h 1723"/>
                <a:gd name="T22" fmla="*/ 336 w 2073"/>
                <a:gd name="T23" fmla="*/ 499 h 1723"/>
                <a:gd name="T24" fmla="*/ 336 w 2073"/>
                <a:gd name="T25" fmla="*/ 1706 h 1723"/>
                <a:gd name="T26" fmla="*/ 0 w 2073"/>
                <a:gd name="T27" fmla="*/ 1706 h 17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073" h="1723">
                  <a:moveTo>
                    <a:pt x="0" y="1706"/>
                  </a:moveTo>
                  <a:lnTo>
                    <a:pt x="0" y="0"/>
                  </a:lnTo>
                  <a:lnTo>
                    <a:pt x="617" y="0"/>
                  </a:lnTo>
                  <a:lnTo>
                    <a:pt x="1047" y="1090"/>
                  </a:lnTo>
                  <a:lnTo>
                    <a:pt x="1486" y="0"/>
                  </a:lnTo>
                  <a:lnTo>
                    <a:pt x="2073" y="0"/>
                  </a:lnTo>
                  <a:lnTo>
                    <a:pt x="2073" y="1706"/>
                  </a:lnTo>
                  <a:lnTo>
                    <a:pt x="1621" y="1706"/>
                  </a:lnTo>
                  <a:lnTo>
                    <a:pt x="1621" y="499"/>
                  </a:lnTo>
                  <a:lnTo>
                    <a:pt x="1121" y="1723"/>
                  </a:lnTo>
                  <a:lnTo>
                    <a:pt x="826" y="1723"/>
                  </a:lnTo>
                  <a:lnTo>
                    <a:pt x="336" y="499"/>
                  </a:lnTo>
                  <a:lnTo>
                    <a:pt x="336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0" name="Freeform 57"/>
            <p:cNvSpPr>
              <a:spLocks/>
            </p:cNvSpPr>
            <p:nvPr userDrawn="1"/>
          </p:nvSpPr>
          <p:spPr bwMode="auto">
            <a:xfrm>
              <a:off x="6708" y="350"/>
              <a:ext cx="104" cy="142"/>
            </a:xfrm>
            <a:custGeom>
              <a:avLst/>
              <a:gdLst>
                <a:gd name="T0" fmla="*/ 0 w 1242"/>
                <a:gd name="T1" fmla="*/ 1706 h 1706"/>
                <a:gd name="T2" fmla="*/ 0 w 1242"/>
                <a:gd name="T3" fmla="*/ 0 h 1706"/>
                <a:gd name="T4" fmla="*/ 1221 w 1242"/>
                <a:gd name="T5" fmla="*/ 0 h 1706"/>
                <a:gd name="T6" fmla="*/ 1221 w 1242"/>
                <a:gd name="T7" fmla="*/ 309 h 1706"/>
                <a:gd name="T8" fmla="*/ 459 w 1242"/>
                <a:gd name="T9" fmla="*/ 309 h 1706"/>
                <a:gd name="T10" fmla="*/ 459 w 1242"/>
                <a:gd name="T11" fmla="*/ 693 h 1706"/>
                <a:gd name="T12" fmla="*/ 1123 w 1242"/>
                <a:gd name="T13" fmla="*/ 693 h 1706"/>
                <a:gd name="T14" fmla="*/ 1123 w 1242"/>
                <a:gd name="T15" fmla="*/ 975 h 1706"/>
                <a:gd name="T16" fmla="*/ 459 w 1242"/>
                <a:gd name="T17" fmla="*/ 975 h 1706"/>
                <a:gd name="T18" fmla="*/ 459 w 1242"/>
                <a:gd name="T19" fmla="*/ 1380 h 1706"/>
                <a:gd name="T20" fmla="*/ 1242 w 1242"/>
                <a:gd name="T21" fmla="*/ 1380 h 1706"/>
                <a:gd name="T22" fmla="*/ 1242 w 1242"/>
                <a:gd name="T23" fmla="*/ 1706 h 1706"/>
                <a:gd name="T24" fmla="*/ 0 w 1242"/>
                <a:gd name="T25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42" h="1706">
                  <a:moveTo>
                    <a:pt x="0" y="1706"/>
                  </a:moveTo>
                  <a:lnTo>
                    <a:pt x="0" y="0"/>
                  </a:lnTo>
                  <a:lnTo>
                    <a:pt x="1221" y="0"/>
                  </a:lnTo>
                  <a:lnTo>
                    <a:pt x="1221" y="309"/>
                  </a:lnTo>
                  <a:lnTo>
                    <a:pt x="459" y="309"/>
                  </a:lnTo>
                  <a:lnTo>
                    <a:pt x="459" y="693"/>
                  </a:lnTo>
                  <a:lnTo>
                    <a:pt x="1123" y="693"/>
                  </a:lnTo>
                  <a:lnTo>
                    <a:pt x="1123" y="975"/>
                  </a:lnTo>
                  <a:lnTo>
                    <a:pt x="459" y="975"/>
                  </a:lnTo>
                  <a:lnTo>
                    <a:pt x="459" y="1380"/>
                  </a:lnTo>
                  <a:lnTo>
                    <a:pt x="1242" y="1380"/>
                  </a:lnTo>
                  <a:lnTo>
                    <a:pt x="1242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1" name="Freeform 58"/>
            <p:cNvSpPr>
              <a:spLocks/>
            </p:cNvSpPr>
            <p:nvPr userDrawn="1"/>
          </p:nvSpPr>
          <p:spPr bwMode="auto">
            <a:xfrm>
              <a:off x="6838" y="350"/>
              <a:ext cx="123" cy="142"/>
            </a:xfrm>
            <a:custGeom>
              <a:avLst/>
              <a:gdLst>
                <a:gd name="T0" fmla="*/ 0 w 1473"/>
                <a:gd name="T1" fmla="*/ 1706 h 1706"/>
                <a:gd name="T2" fmla="*/ 0 w 1473"/>
                <a:gd name="T3" fmla="*/ 0 h 1706"/>
                <a:gd name="T4" fmla="*/ 551 w 1473"/>
                <a:gd name="T5" fmla="*/ 0 h 1706"/>
                <a:gd name="T6" fmla="*/ 1137 w 1473"/>
                <a:gd name="T7" fmla="*/ 1142 h 1706"/>
                <a:gd name="T8" fmla="*/ 1137 w 1473"/>
                <a:gd name="T9" fmla="*/ 0 h 1706"/>
                <a:gd name="T10" fmla="*/ 1473 w 1473"/>
                <a:gd name="T11" fmla="*/ 0 h 1706"/>
                <a:gd name="T12" fmla="*/ 1473 w 1473"/>
                <a:gd name="T13" fmla="*/ 1706 h 1706"/>
                <a:gd name="T14" fmla="*/ 936 w 1473"/>
                <a:gd name="T15" fmla="*/ 1706 h 1706"/>
                <a:gd name="T16" fmla="*/ 335 w 1473"/>
                <a:gd name="T17" fmla="*/ 549 h 1706"/>
                <a:gd name="T18" fmla="*/ 335 w 1473"/>
                <a:gd name="T19" fmla="*/ 1706 h 1706"/>
                <a:gd name="T20" fmla="*/ 0 w 1473"/>
                <a:gd name="T21" fmla="*/ 1706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73" h="1706">
                  <a:moveTo>
                    <a:pt x="0" y="1706"/>
                  </a:moveTo>
                  <a:lnTo>
                    <a:pt x="0" y="0"/>
                  </a:lnTo>
                  <a:lnTo>
                    <a:pt x="551" y="0"/>
                  </a:lnTo>
                  <a:lnTo>
                    <a:pt x="1137" y="1142"/>
                  </a:lnTo>
                  <a:lnTo>
                    <a:pt x="1137" y="0"/>
                  </a:lnTo>
                  <a:lnTo>
                    <a:pt x="1473" y="0"/>
                  </a:lnTo>
                  <a:lnTo>
                    <a:pt x="1473" y="1706"/>
                  </a:lnTo>
                  <a:lnTo>
                    <a:pt x="936" y="1706"/>
                  </a:lnTo>
                  <a:lnTo>
                    <a:pt x="335" y="549"/>
                  </a:lnTo>
                  <a:lnTo>
                    <a:pt x="335" y="1706"/>
                  </a:lnTo>
                  <a:lnTo>
                    <a:pt x="0" y="1706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  <p:sp>
          <p:nvSpPr>
            <p:cNvPr id="32" name="Freeform 59"/>
            <p:cNvSpPr>
              <a:spLocks/>
            </p:cNvSpPr>
            <p:nvPr userDrawn="1"/>
          </p:nvSpPr>
          <p:spPr bwMode="auto">
            <a:xfrm>
              <a:off x="6986" y="347"/>
              <a:ext cx="109" cy="148"/>
            </a:xfrm>
            <a:custGeom>
              <a:avLst/>
              <a:gdLst>
                <a:gd name="T0" fmla="*/ 138 w 1309"/>
                <a:gd name="T1" fmla="*/ 1401 h 1770"/>
                <a:gd name="T2" fmla="*/ 303 w 1309"/>
                <a:gd name="T3" fmla="*/ 1438 h 1770"/>
                <a:gd name="T4" fmla="*/ 456 w 1309"/>
                <a:gd name="T5" fmla="*/ 1457 h 1770"/>
                <a:gd name="T6" fmla="*/ 615 w 1309"/>
                <a:gd name="T7" fmla="*/ 1458 h 1770"/>
                <a:gd name="T8" fmla="*/ 740 w 1309"/>
                <a:gd name="T9" fmla="*/ 1434 h 1770"/>
                <a:gd name="T10" fmla="*/ 790 w 1309"/>
                <a:gd name="T11" fmla="*/ 1409 h 1770"/>
                <a:gd name="T12" fmla="*/ 824 w 1309"/>
                <a:gd name="T13" fmla="*/ 1378 h 1770"/>
                <a:gd name="T14" fmla="*/ 843 w 1309"/>
                <a:gd name="T15" fmla="*/ 1337 h 1770"/>
                <a:gd name="T16" fmla="*/ 847 w 1309"/>
                <a:gd name="T17" fmla="*/ 1285 h 1770"/>
                <a:gd name="T18" fmla="*/ 824 w 1309"/>
                <a:gd name="T19" fmla="*/ 1220 h 1770"/>
                <a:gd name="T20" fmla="*/ 750 w 1309"/>
                <a:gd name="T21" fmla="*/ 1161 h 1770"/>
                <a:gd name="T22" fmla="*/ 571 w 1309"/>
                <a:gd name="T23" fmla="*/ 1078 h 1770"/>
                <a:gd name="T24" fmla="*/ 321 w 1309"/>
                <a:gd name="T25" fmla="*/ 965 h 1770"/>
                <a:gd name="T26" fmla="*/ 197 w 1309"/>
                <a:gd name="T27" fmla="*/ 893 h 1770"/>
                <a:gd name="T28" fmla="*/ 116 w 1309"/>
                <a:gd name="T29" fmla="*/ 826 h 1770"/>
                <a:gd name="T30" fmla="*/ 51 w 1309"/>
                <a:gd name="T31" fmla="*/ 736 h 1770"/>
                <a:gd name="T32" fmla="*/ 13 w 1309"/>
                <a:gd name="T33" fmla="*/ 633 h 1770"/>
                <a:gd name="T34" fmla="*/ 0 w 1309"/>
                <a:gd name="T35" fmla="*/ 515 h 1770"/>
                <a:gd name="T36" fmla="*/ 18 w 1309"/>
                <a:gd name="T37" fmla="*/ 369 h 1770"/>
                <a:gd name="T38" fmla="*/ 75 w 1309"/>
                <a:gd name="T39" fmla="*/ 247 h 1770"/>
                <a:gd name="T40" fmla="*/ 169 w 1309"/>
                <a:gd name="T41" fmla="*/ 148 h 1770"/>
                <a:gd name="T42" fmla="*/ 294 w 1309"/>
                <a:gd name="T43" fmla="*/ 73 h 1770"/>
                <a:gd name="T44" fmla="*/ 443 w 1309"/>
                <a:gd name="T45" fmla="*/ 24 h 1770"/>
                <a:gd name="T46" fmla="*/ 614 w 1309"/>
                <a:gd name="T47" fmla="*/ 2 h 1770"/>
                <a:gd name="T48" fmla="*/ 832 w 1309"/>
                <a:gd name="T49" fmla="*/ 7 h 1770"/>
                <a:gd name="T50" fmla="*/ 1134 w 1309"/>
                <a:gd name="T51" fmla="*/ 54 h 1770"/>
                <a:gd name="T52" fmla="*/ 1088 w 1309"/>
                <a:gd name="T53" fmla="*/ 353 h 1770"/>
                <a:gd name="T54" fmla="*/ 947 w 1309"/>
                <a:gd name="T55" fmla="*/ 314 h 1770"/>
                <a:gd name="T56" fmla="*/ 811 w 1309"/>
                <a:gd name="T57" fmla="*/ 294 h 1770"/>
                <a:gd name="T58" fmla="*/ 667 w 1309"/>
                <a:gd name="T59" fmla="*/ 293 h 1770"/>
                <a:gd name="T60" fmla="*/ 539 w 1309"/>
                <a:gd name="T61" fmla="*/ 321 h 1770"/>
                <a:gd name="T62" fmla="*/ 488 w 1309"/>
                <a:gd name="T63" fmla="*/ 352 h 1770"/>
                <a:gd name="T64" fmla="*/ 463 w 1309"/>
                <a:gd name="T65" fmla="*/ 387 h 1770"/>
                <a:gd name="T66" fmla="*/ 449 w 1309"/>
                <a:gd name="T67" fmla="*/ 430 h 1770"/>
                <a:gd name="T68" fmla="*/ 456 w 1309"/>
                <a:gd name="T69" fmla="*/ 490 h 1770"/>
                <a:gd name="T70" fmla="*/ 506 w 1309"/>
                <a:gd name="T71" fmla="*/ 545 h 1770"/>
                <a:gd name="T72" fmla="*/ 632 w 1309"/>
                <a:gd name="T73" fmla="*/ 608 h 1770"/>
                <a:gd name="T74" fmla="*/ 914 w 1309"/>
                <a:gd name="T75" fmla="*/ 740 h 1770"/>
                <a:gd name="T76" fmla="*/ 1101 w 1309"/>
                <a:gd name="T77" fmla="*/ 846 h 1770"/>
                <a:gd name="T78" fmla="*/ 1187 w 1309"/>
                <a:gd name="T79" fmla="*/ 913 h 1770"/>
                <a:gd name="T80" fmla="*/ 1251 w 1309"/>
                <a:gd name="T81" fmla="*/ 997 h 1770"/>
                <a:gd name="T82" fmla="*/ 1292 w 1309"/>
                <a:gd name="T83" fmla="*/ 1094 h 1770"/>
                <a:gd name="T84" fmla="*/ 1309 w 1309"/>
                <a:gd name="T85" fmla="*/ 1204 h 1770"/>
                <a:gd name="T86" fmla="*/ 1295 w 1309"/>
                <a:gd name="T87" fmla="*/ 1358 h 1770"/>
                <a:gd name="T88" fmla="*/ 1270 w 1309"/>
                <a:gd name="T89" fmla="*/ 1432 h 1770"/>
                <a:gd name="T90" fmla="*/ 1234 w 1309"/>
                <a:gd name="T91" fmla="*/ 1499 h 1770"/>
                <a:gd name="T92" fmla="*/ 1186 w 1309"/>
                <a:gd name="T93" fmla="*/ 1559 h 1770"/>
                <a:gd name="T94" fmla="*/ 1069 w 1309"/>
                <a:gd name="T95" fmla="*/ 1651 h 1770"/>
                <a:gd name="T96" fmla="*/ 936 w 1309"/>
                <a:gd name="T97" fmla="*/ 1714 h 1770"/>
                <a:gd name="T98" fmla="*/ 780 w 1309"/>
                <a:gd name="T99" fmla="*/ 1752 h 1770"/>
                <a:gd name="T100" fmla="*/ 601 w 1309"/>
                <a:gd name="T101" fmla="*/ 1769 h 1770"/>
                <a:gd name="T102" fmla="*/ 299 w 1309"/>
                <a:gd name="T103" fmla="*/ 1754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09" h="1770">
                  <a:moveTo>
                    <a:pt x="34" y="1707"/>
                  </a:moveTo>
                  <a:lnTo>
                    <a:pt x="34" y="1371"/>
                  </a:lnTo>
                  <a:lnTo>
                    <a:pt x="69" y="1382"/>
                  </a:lnTo>
                  <a:lnTo>
                    <a:pt x="105" y="1392"/>
                  </a:lnTo>
                  <a:lnTo>
                    <a:pt x="138" y="1401"/>
                  </a:lnTo>
                  <a:lnTo>
                    <a:pt x="173" y="1410"/>
                  </a:lnTo>
                  <a:lnTo>
                    <a:pt x="206" y="1419"/>
                  </a:lnTo>
                  <a:lnTo>
                    <a:pt x="239" y="1426"/>
                  </a:lnTo>
                  <a:lnTo>
                    <a:pt x="272" y="1432"/>
                  </a:lnTo>
                  <a:lnTo>
                    <a:pt x="303" y="1438"/>
                  </a:lnTo>
                  <a:lnTo>
                    <a:pt x="335" y="1444"/>
                  </a:lnTo>
                  <a:lnTo>
                    <a:pt x="366" y="1448"/>
                  </a:lnTo>
                  <a:lnTo>
                    <a:pt x="396" y="1452"/>
                  </a:lnTo>
                  <a:lnTo>
                    <a:pt x="427" y="1455"/>
                  </a:lnTo>
                  <a:lnTo>
                    <a:pt x="456" y="1457"/>
                  </a:lnTo>
                  <a:lnTo>
                    <a:pt x="486" y="1459"/>
                  </a:lnTo>
                  <a:lnTo>
                    <a:pt x="515" y="1460"/>
                  </a:lnTo>
                  <a:lnTo>
                    <a:pt x="542" y="1461"/>
                  </a:lnTo>
                  <a:lnTo>
                    <a:pt x="580" y="1460"/>
                  </a:lnTo>
                  <a:lnTo>
                    <a:pt x="615" y="1458"/>
                  </a:lnTo>
                  <a:lnTo>
                    <a:pt x="646" y="1455"/>
                  </a:lnTo>
                  <a:lnTo>
                    <a:pt x="676" y="1451"/>
                  </a:lnTo>
                  <a:lnTo>
                    <a:pt x="703" y="1445"/>
                  </a:lnTo>
                  <a:lnTo>
                    <a:pt x="729" y="1438"/>
                  </a:lnTo>
                  <a:lnTo>
                    <a:pt x="740" y="1434"/>
                  </a:lnTo>
                  <a:lnTo>
                    <a:pt x="751" y="1430"/>
                  </a:lnTo>
                  <a:lnTo>
                    <a:pt x="761" y="1426"/>
                  </a:lnTo>
                  <a:lnTo>
                    <a:pt x="772" y="1421"/>
                  </a:lnTo>
                  <a:lnTo>
                    <a:pt x="781" y="1416"/>
                  </a:lnTo>
                  <a:lnTo>
                    <a:pt x="790" y="1409"/>
                  </a:lnTo>
                  <a:lnTo>
                    <a:pt x="798" y="1404"/>
                  </a:lnTo>
                  <a:lnTo>
                    <a:pt x="805" y="1398"/>
                  </a:lnTo>
                  <a:lnTo>
                    <a:pt x="812" y="1391"/>
                  </a:lnTo>
                  <a:lnTo>
                    <a:pt x="819" y="1385"/>
                  </a:lnTo>
                  <a:lnTo>
                    <a:pt x="824" y="1378"/>
                  </a:lnTo>
                  <a:lnTo>
                    <a:pt x="829" y="1370"/>
                  </a:lnTo>
                  <a:lnTo>
                    <a:pt x="834" y="1362"/>
                  </a:lnTo>
                  <a:lnTo>
                    <a:pt x="837" y="1354"/>
                  </a:lnTo>
                  <a:lnTo>
                    <a:pt x="841" y="1346"/>
                  </a:lnTo>
                  <a:lnTo>
                    <a:pt x="843" y="1337"/>
                  </a:lnTo>
                  <a:lnTo>
                    <a:pt x="845" y="1329"/>
                  </a:lnTo>
                  <a:lnTo>
                    <a:pt x="847" y="1319"/>
                  </a:lnTo>
                  <a:lnTo>
                    <a:pt x="848" y="1309"/>
                  </a:lnTo>
                  <a:lnTo>
                    <a:pt x="848" y="1299"/>
                  </a:lnTo>
                  <a:lnTo>
                    <a:pt x="847" y="1285"/>
                  </a:lnTo>
                  <a:lnTo>
                    <a:pt x="845" y="1271"/>
                  </a:lnTo>
                  <a:lnTo>
                    <a:pt x="842" y="1257"/>
                  </a:lnTo>
                  <a:lnTo>
                    <a:pt x="837" y="1244"/>
                  </a:lnTo>
                  <a:lnTo>
                    <a:pt x="831" y="1232"/>
                  </a:lnTo>
                  <a:lnTo>
                    <a:pt x="824" y="1220"/>
                  </a:lnTo>
                  <a:lnTo>
                    <a:pt x="814" y="1208"/>
                  </a:lnTo>
                  <a:lnTo>
                    <a:pt x="805" y="1198"/>
                  </a:lnTo>
                  <a:lnTo>
                    <a:pt x="791" y="1187"/>
                  </a:lnTo>
                  <a:lnTo>
                    <a:pt x="773" y="1175"/>
                  </a:lnTo>
                  <a:lnTo>
                    <a:pt x="750" y="1161"/>
                  </a:lnTo>
                  <a:lnTo>
                    <a:pt x="724" y="1146"/>
                  </a:lnTo>
                  <a:lnTo>
                    <a:pt x="692" y="1131"/>
                  </a:lnTo>
                  <a:lnTo>
                    <a:pt x="655" y="1114"/>
                  </a:lnTo>
                  <a:lnTo>
                    <a:pt x="616" y="1096"/>
                  </a:lnTo>
                  <a:lnTo>
                    <a:pt x="571" y="1078"/>
                  </a:lnTo>
                  <a:lnTo>
                    <a:pt x="490" y="1044"/>
                  </a:lnTo>
                  <a:lnTo>
                    <a:pt x="417" y="1011"/>
                  </a:lnTo>
                  <a:lnTo>
                    <a:pt x="383" y="996"/>
                  </a:lnTo>
                  <a:lnTo>
                    <a:pt x="351" y="980"/>
                  </a:lnTo>
                  <a:lnTo>
                    <a:pt x="321" y="965"/>
                  </a:lnTo>
                  <a:lnTo>
                    <a:pt x="293" y="950"/>
                  </a:lnTo>
                  <a:lnTo>
                    <a:pt x="267" y="936"/>
                  </a:lnTo>
                  <a:lnTo>
                    <a:pt x="241" y="922"/>
                  </a:lnTo>
                  <a:lnTo>
                    <a:pt x="219" y="907"/>
                  </a:lnTo>
                  <a:lnTo>
                    <a:pt x="197" y="893"/>
                  </a:lnTo>
                  <a:lnTo>
                    <a:pt x="178" y="880"/>
                  </a:lnTo>
                  <a:lnTo>
                    <a:pt x="161" y="866"/>
                  </a:lnTo>
                  <a:lnTo>
                    <a:pt x="145" y="854"/>
                  </a:lnTo>
                  <a:lnTo>
                    <a:pt x="131" y="842"/>
                  </a:lnTo>
                  <a:lnTo>
                    <a:pt x="116" y="826"/>
                  </a:lnTo>
                  <a:lnTo>
                    <a:pt x="100" y="808"/>
                  </a:lnTo>
                  <a:lnTo>
                    <a:pt x="86" y="791"/>
                  </a:lnTo>
                  <a:lnTo>
                    <a:pt x="74" y="774"/>
                  </a:lnTo>
                  <a:lnTo>
                    <a:pt x="62" y="755"/>
                  </a:lnTo>
                  <a:lnTo>
                    <a:pt x="51" y="736"/>
                  </a:lnTo>
                  <a:lnTo>
                    <a:pt x="41" y="716"/>
                  </a:lnTo>
                  <a:lnTo>
                    <a:pt x="32" y="696"/>
                  </a:lnTo>
                  <a:lnTo>
                    <a:pt x="25" y="676"/>
                  </a:lnTo>
                  <a:lnTo>
                    <a:pt x="18" y="654"/>
                  </a:lnTo>
                  <a:lnTo>
                    <a:pt x="13" y="633"/>
                  </a:lnTo>
                  <a:lnTo>
                    <a:pt x="8" y="610"/>
                  </a:lnTo>
                  <a:lnTo>
                    <a:pt x="4" y="587"/>
                  </a:lnTo>
                  <a:lnTo>
                    <a:pt x="2" y="563"/>
                  </a:lnTo>
                  <a:lnTo>
                    <a:pt x="0" y="540"/>
                  </a:lnTo>
                  <a:lnTo>
                    <a:pt x="0" y="515"/>
                  </a:lnTo>
                  <a:lnTo>
                    <a:pt x="1" y="484"/>
                  </a:lnTo>
                  <a:lnTo>
                    <a:pt x="3" y="454"/>
                  </a:lnTo>
                  <a:lnTo>
                    <a:pt x="7" y="424"/>
                  </a:lnTo>
                  <a:lnTo>
                    <a:pt x="12" y="397"/>
                  </a:lnTo>
                  <a:lnTo>
                    <a:pt x="18" y="369"/>
                  </a:lnTo>
                  <a:lnTo>
                    <a:pt x="26" y="343"/>
                  </a:lnTo>
                  <a:lnTo>
                    <a:pt x="36" y="317"/>
                  </a:lnTo>
                  <a:lnTo>
                    <a:pt x="47" y="293"/>
                  </a:lnTo>
                  <a:lnTo>
                    <a:pt x="61" y="269"/>
                  </a:lnTo>
                  <a:lnTo>
                    <a:pt x="75" y="247"/>
                  </a:lnTo>
                  <a:lnTo>
                    <a:pt x="90" y="225"/>
                  </a:lnTo>
                  <a:lnTo>
                    <a:pt x="108" y="204"/>
                  </a:lnTo>
                  <a:lnTo>
                    <a:pt x="127" y="185"/>
                  </a:lnTo>
                  <a:lnTo>
                    <a:pt x="146" y="165"/>
                  </a:lnTo>
                  <a:lnTo>
                    <a:pt x="169" y="148"/>
                  </a:lnTo>
                  <a:lnTo>
                    <a:pt x="192" y="131"/>
                  </a:lnTo>
                  <a:lnTo>
                    <a:pt x="217" y="115"/>
                  </a:lnTo>
                  <a:lnTo>
                    <a:pt x="241" y="100"/>
                  </a:lnTo>
                  <a:lnTo>
                    <a:pt x="268" y="86"/>
                  </a:lnTo>
                  <a:lnTo>
                    <a:pt x="294" y="73"/>
                  </a:lnTo>
                  <a:lnTo>
                    <a:pt x="322" y="61"/>
                  </a:lnTo>
                  <a:lnTo>
                    <a:pt x="351" y="51"/>
                  </a:lnTo>
                  <a:lnTo>
                    <a:pt x="381" y="41"/>
                  </a:lnTo>
                  <a:lnTo>
                    <a:pt x="412" y="33"/>
                  </a:lnTo>
                  <a:lnTo>
                    <a:pt x="443" y="24"/>
                  </a:lnTo>
                  <a:lnTo>
                    <a:pt x="475" y="18"/>
                  </a:lnTo>
                  <a:lnTo>
                    <a:pt x="508" y="12"/>
                  </a:lnTo>
                  <a:lnTo>
                    <a:pt x="543" y="8"/>
                  </a:lnTo>
                  <a:lnTo>
                    <a:pt x="578" y="4"/>
                  </a:lnTo>
                  <a:lnTo>
                    <a:pt x="614" y="2"/>
                  </a:lnTo>
                  <a:lnTo>
                    <a:pt x="650" y="0"/>
                  </a:lnTo>
                  <a:lnTo>
                    <a:pt x="688" y="0"/>
                  </a:lnTo>
                  <a:lnTo>
                    <a:pt x="733" y="0"/>
                  </a:lnTo>
                  <a:lnTo>
                    <a:pt x="781" y="3"/>
                  </a:lnTo>
                  <a:lnTo>
                    <a:pt x="832" y="7"/>
                  </a:lnTo>
                  <a:lnTo>
                    <a:pt x="886" y="13"/>
                  </a:lnTo>
                  <a:lnTo>
                    <a:pt x="943" y="20"/>
                  </a:lnTo>
                  <a:lnTo>
                    <a:pt x="1004" y="30"/>
                  </a:lnTo>
                  <a:lnTo>
                    <a:pt x="1067" y="42"/>
                  </a:lnTo>
                  <a:lnTo>
                    <a:pt x="1134" y="54"/>
                  </a:lnTo>
                  <a:lnTo>
                    <a:pt x="1177" y="61"/>
                  </a:lnTo>
                  <a:lnTo>
                    <a:pt x="1177" y="386"/>
                  </a:lnTo>
                  <a:lnTo>
                    <a:pt x="1147" y="374"/>
                  </a:lnTo>
                  <a:lnTo>
                    <a:pt x="1117" y="363"/>
                  </a:lnTo>
                  <a:lnTo>
                    <a:pt x="1088" y="353"/>
                  </a:lnTo>
                  <a:lnTo>
                    <a:pt x="1059" y="344"/>
                  </a:lnTo>
                  <a:lnTo>
                    <a:pt x="1031" y="336"/>
                  </a:lnTo>
                  <a:lnTo>
                    <a:pt x="1003" y="327"/>
                  </a:lnTo>
                  <a:lnTo>
                    <a:pt x="975" y="320"/>
                  </a:lnTo>
                  <a:lnTo>
                    <a:pt x="947" y="314"/>
                  </a:lnTo>
                  <a:lnTo>
                    <a:pt x="920" y="309"/>
                  </a:lnTo>
                  <a:lnTo>
                    <a:pt x="892" y="304"/>
                  </a:lnTo>
                  <a:lnTo>
                    <a:pt x="865" y="300"/>
                  </a:lnTo>
                  <a:lnTo>
                    <a:pt x="838" y="297"/>
                  </a:lnTo>
                  <a:lnTo>
                    <a:pt x="811" y="294"/>
                  </a:lnTo>
                  <a:lnTo>
                    <a:pt x="786" y="292"/>
                  </a:lnTo>
                  <a:lnTo>
                    <a:pt x="759" y="291"/>
                  </a:lnTo>
                  <a:lnTo>
                    <a:pt x="734" y="291"/>
                  </a:lnTo>
                  <a:lnTo>
                    <a:pt x="699" y="292"/>
                  </a:lnTo>
                  <a:lnTo>
                    <a:pt x="667" y="293"/>
                  </a:lnTo>
                  <a:lnTo>
                    <a:pt x="637" y="296"/>
                  </a:lnTo>
                  <a:lnTo>
                    <a:pt x="609" y="301"/>
                  </a:lnTo>
                  <a:lnTo>
                    <a:pt x="583" y="306"/>
                  </a:lnTo>
                  <a:lnTo>
                    <a:pt x="559" y="313"/>
                  </a:lnTo>
                  <a:lnTo>
                    <a:pt x="539" y="321"/>
                  </a:lnTo>
                  <a:lnTo>
                    <a:pt x="520" y="331"/>
                  </a:lnTo>
                  <a:lnTo>
                    <a:pt x="512" y="336"/>
                  </a:lnTo>
                  <a:lnTo>
                    <a:pt x="503" y="341"/>
                  </a:lnTo>
                  <a:lnTo>
                    <a:pt x="495" y="346"/>
                  </a:lnTo>
                  <a:lnTo>
                    <a:pt x="488" y="352"/>
                  </a:lnTo>
                  <a:lnTo>
                    <a:pt x="482" y="359"/>
                  </a:lnTo>
                  <a:lnTo>
                    <a:pt x="476" y="365"/>
                  </a:lnTo>
                  <a:lnTo>
                    <a:pt x="471" y="372"/>
                  </a:lnTo>
                  <a:lnTo>
                    <a:pt x="467" y="380"/>
                  </a:lnTo>
                  <a:lnTo>
                    <a:pt x="463" y="387"/>
                  </a:lnTo>
                  <a:lnTo>
                    <a:pt x="459" y="395"/>
                  </a:lnTo>
                  <a:lnTo>
                    <a:pt x="455" y="403"/>
                  </a:lnTo>
                  <a:lnTo>
                    <a:pt x="453" y="411"/>
                  </a:lnTo>
                  <a:lnTo>
                    <a:pt x="451" y="420"/>
                  </a:lnTo>
                  <a:lnTo>
                    <a:pt x="449" y="430"/>
                  </a:lnTo>
                  <a:lnTo>
                    <a:pt x="448" y="439"/>
                  </a:lnTo>
                  <a:lnTo>
                    <a:pt x="448" y="449"/>
                  </a:lnTo>
                  <a:lnTo>
                    <a:pt x="449" y="463"/>
                  </a:lnTo>
                  <a:lnTo>
                    <a:pt x="452" y="477"/>
                  </a:lnTo>
                  <a:lnTo>
                    <a:pt x="456" y="490"/>
                  </a:lnTo>
                  <a:lnTo>
                    <a:pt x="463" y="502"/>
                  </a:lnTo>
                  <a:lnTo>
                    <a:pt x="471" y="514"/>
                  </a:lnTo>
                  <a:lnTo>
                    <a:pt x="481" y="524"/>
                  </a:lnTo>
                  <a:lnTo>
                    <a:pt x="492" y="536"/>
                  </a:lnTo>
                  <a:lnTo>
                    <a:pt x="506" y="545"/>
                  </a:lnTo>
                  <a:lnTo>
                    <a:pt x="521" y="553"/>
                  </a:lnTo>
                  <a:lnTo>
                    <a:pt x="540" y="564"/>
                  </a:lnTo>
                  <a:lnTo>
                    <a:pt x="565" y="577"/>
                  </a:lnTo>
                  <a:lnTo>
                    <a:pt x="595" y="592"/>
                  </a:lnTo>
                  <a:lnTo>
                    <a:pt x="632" y="608"/>
                  </a:lnTo>
                  <a:lnTo>
                    <a:pt x="673" y="628"/>
                  </a:lnTo>
                  <a:lnTo>
                    <a:pt x="720" y="649"/>
                  </a:lnTo>
                  <a:lnTo>
                    <a:pt x="773" y="672"/>
                  </a:lnTo>
                  <a:lnTo>
                    <a:pt x="846" y="707"/>
                  </a:lnTo>
                  <a:lnTo>
                    <a:pt x="914" y="740"/>
                  </a:lnTo>
                  <a:lnTo>
                    <a:pt x="976" y="771"/>
                  </a:lnTo>
                  <a:lnTo>
                    <a:pt x="1031" y="802"/>
                  </a:lnTo>
                  <a:lnTo>
                    <a:pt x="1056" y="817"/>
                  </a:lnTo>
                  <a:lnTo>
                    <a:pt x="1080" y="832"/>
                  </a:lnTo>
                  <a:lnTo>
                    <a:pt x="1101" y="846"/>
                  </a:lnTo>
                  <a:lnTo>
                    <a:pt x="1122" y="860"/>
                  </a:lnTo>
                  <a:lnTo>
                    <a:pt x="1140" y="875"/>
                  </a:lnTo>
                  <a:lnTo>
                    <a:pt x="1157" y="888"/>
                  </a:lnTo>
                  <a:lnTo>
                    <a:pt x="1173" y="901"/>
                  </a:lnTo>
                  <a:lnTo>
                    <a:pt x="1187" y="913"/>
                  </a:lnTo>
                  <a:lnTo>
                    <a:pt x="1201" y="930"/>
                  </a:lnTo>
                  <a:lnTo>
                    <a:pt x="1215" y="945"/>
                  </a:lnTo>
                  <a:lnTo>
                    <a:pt x="1229" y="962"/>
                  </a:lnTo>
                  <a:lnTo>
                    <a:pt x="1241" y="979"/>
                  </a:lnTo>
                  <a:lnTo>
                    <a:pt x="1251" y="997"/>
                  </a:lnTo>
                  <a:lnTo>
                    <a:pt x="1261" y="1015"/>
                  </a:lnTo>
                  <a:lnTo>
                    <a:pt x="1270" y="1034"/>
                  </a:lnTo>
                  <a:lnTo>
                    <a:pt x="1279" y="1053"/>
                  </a:lnTo>
                  <a:lnTo>
                    <a:pt x="1286" y="1074"/>
                  </a:lnTo>
                  <a:lnTo>
                    <a:pt x="1292" y="1094"/>
                  </a:lnTo>
                  <a:lnTo>
                    <a:pt x="1298" y="1114"/>
                  </a:lnTo>
                  <a:lnTo>
                    <a:pt x="1302" y="1137"/>
                  </a:lnTo>
                  <a:lnTo>
                    <a:pt x="1305" y="1158"/>
                  </a:lnTo>
                  <a:lnTo>
                    <a:pt x="1307" y="1182"/>
                  </a:lnTo>
                  <a:lnTo>
                    <a:pt x="1309" y="1204"/>
                  </a:lnTo>
                  <a:lnTo>
                    <a:pt x="1309" y="1229"/>
                  </a:lnTo>
                  <a:lnTo>
                    <a:pt x="1308" y="1262"/>
                  </a:lnTo>
                  <a:lnTo>
                    <a:pt x="1306" y="1296"/>
                  </a:lnTo>
                  <a:lnTo>
                    <a:pt x="1301" y="1328"/>
                  </a:lnTo>
                  <a:lnTo>
                    <a:pt x="1295" y="1358"/>
                  </a:lnTo>
                  <a:lnTo>
                    <a:pt x="1291" y="1374"/>
                  </a:lnTo>
                  <a:lnTo>
                    <a:pt x="1286" y="1389"/>
                  </a:lnTo>
                  <a:lnTo>
                    <a:pt x="1282" y="1403"/>
                  </a:lnTo>
                  <a:lnTo>
                    <a:pt x="1276" y="1418"/>
                  </a:lnTo>
                  <a:lnTo>
                    <a:pt x="1270" y="1432"/>
                  </a:lnTo>
                  <a:lnTo>
                    <a:pt x="1263" y="1446"/>
                  </a:lnTo>
                  <a:lnTo>
                    <a:pt x="1257" y="1459"/>
                  </a:lnTo>
                  <a:lnTo>
                    <a:pt x="1250" y="1473"/>
                  </a:lnTo>
                  <a:lnTo>
                    <a:pt x="1242" y="1486"/>
                  </a:lnTo>
                  <a:lnTo>
                    <a:pt x="1234" y="1499"/>
                  </a:lnTo>
                  <a:lnTo>
                    <a:pt x="1225" y="1511"/>
                  </a:lnTo>
                  <a:lnTo>
                    <a:pt x="1216" y="1524"/>
                  </a:lnTo>
                  <a:lnTo>
                    <a:pt x="1206" y="1536"/>
                  </a:lnTo>
                  <a:lnTo>
                    <a:pt x="1196" y="1547"/>
                  </a:lnTo>
                  <a:lnTo>
                    <a:pt x="1186" y="1559"/>
                  </a:lnTo>
                  <a:lnTo>
                    <a:pt x="1175" y="1571"/>
                  </a:lnTo>
                  <a:lnTo>
                    <a:pt x="1151" y="1592"/>
                  </a:lnTo>
                  <a:lnTo>
                    <a:pt x="1126" y="1613"/>
                  </a:lnTo>
                  <a:lnTo>
                    <a:pt x="1099" y="1633"/>
                  </a:lnTo>
                  <a:lnTo>
                    <a:pt x="1069" y="1651"/>
                  </a:lnTo>
                  <a:lnTo>
                    <a:pt x="1045" y="1666"/>
                  </a:lnTo>
                  <a:lnTo>
                    <a:pt x="1018" y="1679"/>
                  </a:lnTo>
                  <a:lnTo>
                    <a:pt x="992" y="1691"/>
                  </a:lnTo>
                  <a:lnTo>
                    <a:pt x="964" y="1703"/>
                  </a:lnTo>
                  <a:lnTo>
                    <a:pt x="936" y="1714"/>
                  </a:lnTo>
                  <a:lnTo>
                    <a:pt x="906" y="1724"/>
                  </a:lnTo>
                  <a:lnTo>
                    <a:pt x="876" y="1732"/>
                  </a:lnTo>
                  <a:lnTo>
                    <a:pt x="845" y="1740"/>
                  </a:lnTo>
                  <a:lnTo>
                    <a:pt x="812" y="1747"/>
                  </a:lnTo>
                  <a:lnTo>
                    <a:pt x="780" y="1752"/>
                  </a:lnTo>
                  <a:lnTo>
                    <a:pt x="746" y="1757"/>
                  </a:lnTo>
                  <a:lnTo>
                    <a:pt x="710" y="1762"/>
                  </a:lnTo>
                  <a:lnTo>
                    <a:pt x="675" y="1766"/>
                  </a:lnTo>
                  <a:lnTo>
                    <a:pt x="639" y="1768"/>
                  </a:lnTo>
                  <a:lnTo>
                    <a:pt x="601" y="1769"/>
                  </a:lnTo>
                  <a:lnTo>
                    <a:pt x="563" y="1770"/>
                  </a:lnTo>
                  <a:lnTo>
                    <a:pt x="497" y="1769"/>
                  </a:lnTo>
                  <a:lnTo>
                    <a:pt x="431" y="1766"/>
                  </a:lnTo>
                  <a:lnTo>
                    <a:pt x="365" y="1761"/>
                  </a:lnTo>
                  <a:lnTo>
                    <a:pt x="299" y="1754"/>
                  </a:lnTo>
                  <a:lnTo>
                    <a:pt x="233" y="1745"/>
                  </a:lnTo>
                  <a:lnTo>
                    <a:pt x="167" y="1735"/>
                  </a:lnTo>
                  <a:lnTo>
                    <a:pt x="100" y="1722"/>
                  </a:lnTo>
                  <a:lnTo>
                    <a:pt x="34" y="1707"/>
                  </a:lnTo>
                  <a:close/>
                </a:path>
              </a:pathLst>
            </a:custGeom>
            <a:solidFill>
              <a:srgbClr val="00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/>
            </a:p>
          </p:txBody>
        </p:sp>
      </p:grpSp>
    </p:spTree>
    <p:custDataLst>
      <p:custData r:id="rId1"/>
    </p:custDataLst>
    <p:extLst>
      <p:ext uri="{BB962C8B-B14F-4D97-AF65-F5344CB8AC3E}">
        <p14:creationId xmlns:p14="http://schemas.microsoft.com/office/powerpoint/2010/main" val="17176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908719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1034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88913"/>
            <a:ext cx="7793038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dirty="0"/>
              <a:t>Mintacím szerkesztése</a:t>
            </a:r>
          </a:p>
        </p:txBody>
      </p:sp>
      <p:sp>
        <p:nvSpPr>
          <p:cNvPr id="1035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557338"/>
            <a:ext cx="8704263" cy="4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31" name="Rectangle 17"/>
          <p:cNvSpPr>
            <a:spLocks noChangeArrowheads="1"/>
          </p:cNvSpPr>
          <p:nvPr userDrawn="1"/>
        </p:nvSpPr>
        <p:spPr bwMode="auto">
          <a:xfrm>
            <a:off x="0" y="6525344"/>
            <a:ext cx="9144000" cy="332656"/>
          </a:xfrm>
          <a:prstGeom prst="rect">
            <a:avLst/>
          </a:prstGeom>
          <a:solidFill>
            <a:srgbClr val="66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33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01000" y="6525344"/>
            <a:ext cx="1143000" cy="428625"/>
          </a:xfrm>
          <a:prstGeom prst="rect">
            <a:avLst/>
          </a:prstGeom>
        </p:spPr>
        <p:txBody>
          <a:bodyPr/>
          <a:lstStyle>
            <a:lvl1pPr algn="r">
              <a:defRPr smtClean="0">
                <a:solidFill>
                  <a:schemeClr val="bg2">
                    <a:lumMod val="10000"/>
                    <a:lumOff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A5D75B-EC3D-40F5-93AB-543C15259E44}" type="slidenum">
              <a:rPr lang="hu-HU" smtClean="0"/>
              <a:pPr>
                <a:defRPr/>
              </a:pPr>
              <a:t>‹#›</a:t>
            </a:fld>
            <a:r>
              <a:rPr lang="hu-HU" dirty="0"/>
              <a:t>/20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Arial" charset="0"/>
          <a:ea typeface="+mn-ea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Arial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Arial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Arial" charset="0"/>
          <a:cs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7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9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856" y="196198"/>
            <a:ext cx="9205368" cy="626298"/>
          </a:xfrm>
        </p:spPr>
        <p:txBody>
          <a:bodyPr/>
          <a:lstStyle/>
          <a:p>
            <a:pPr lvl="0"/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Bode approximation – scaling</a:t>
            </a:r>
            <a:endParaRPr lang="en-US" altLang="en-US" sz="76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8F6B9C-F61F-4A17-B46E-CCC27D906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3789040"/>
            <a:ext cx="9144000" cy="2996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2970694-067E-4737-9681-420B51DA2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864097"/>
            <a:ext cx="9144000" cy="299695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205661C-BF31-4A71-B0C2-E9750F42AB3B}"/>
              </a:ext>
            </a:extLst>
          </p:cNvPr>
          <p:cNvCxnSpPr>
            <a:cxnSpLocks/>
          </p:cNvCxnSpPr>
          <p:nvPr/>
        </p:nvCxnSpPr>
        <p:spPr>
          <a:xfrm flipV="1">
            <a:off x="180528" y="2375460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43245F9-0308-4136-809B-FDC36477FFEB}"/>
              </a:ext>
            </a:extLst>
          </p:cNvPr>
          <p:cNvCxnSpPr>
            <a:cxnSpLocks/>
          </p:cNvCxnSpPr>
          <p:nvPr/>
        </p:nvCxnSpPr>
        <p:spPr>
          <a:xfrm flipV="1">
            <a:off x="180528" y="5300403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86D3E67-8FFA-4CDA-AA47-F8C7C0A11AFD}"/>
              </a:ext>
            </a:extLst>
          </p:cNvPr>
          <p:cNvCxnSpPr>
            <a:cxnSpLocks/>
          </p:cNvCxnSpPr>
          <p:nvPr/>
        </p:nvCxnSpPr>
        <p:spPr>
          <a:xfrm flipV="1">
            <a:off x="467544" y="105273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11BD1C-D761-46FD-BAD1-9F16B49CB47E}"/>
              </a:ext>
            </a:extLst>
          </p:cNvPr>
          <p:cNvCxnSpPr>
            <a:cxnSpLocks/>
          </p:cNvCxnSpPr>
          <p:nvPr/>
        </p:nvCxnSpPr>
        <p:spPr>
          <a:xfrm flipV="1">
            <a:off x="467544" y="393305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7AACC4A-B0F9-452A-8794-3FC1FA5E2FC6}"/>
              </a:ext>
            </a:extLst>
          </p:cNvPr>
          <p:cNvSpPr txBox="1"/>
          <p:nvPr/>
        </p:nvSpPr>
        <p:spPr>
          <a:xfrm>
            <a:off x="-15865" y="1445441"/>
            <a:ext cx="461665" cy="423427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20</a:t>
            </a:r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B5EB17-BA43-40F1-A1F6-30443405E5B2}"/>
              </a:ext>
            </a:extLst>
          </p:cNvPr>
          <p:cNvSpPr txBox="1"/>
          <p:nvPr/>
        </p:nvSpPr>
        <p:spPr>
          <a:xfrm>
            <a:off x="-43753" y="6159193"/>
            <a:ext cx="480131" cy="5760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Phase [deg]</a:t>
            </a:r>
            <a:endParaRPr lang="en-BE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ADD968-D72E-41A3-A6EC-BEC9D173C9E3}"/>
              </a:ext>
            </a:extLst>
          </p:cNvPr>
          <p:cNvSpPr txBox="1"/>
          <p:nvPr/>
        </p:nvSpPr>
        <p:spPr>
          <a:xfrm rot="5400000">
            <a:off x="8524406" y="1761447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DB8068-3282-4D0D-B6F4-12752C15B917}"/>
              </a:ext>
            </a:extLst>
          </p:cNvPr>
          <p:cNvSpPr txBox="1"/>
          <p:nvPr/>
        </p:nvSpPr>
        <p:spPr>
          <a:xfrm rot="5400000">
            <a:off x="8452398" y="4648613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9F6C1C-57D2-46A7-A929-C5B4F0515B3C}"/>
              </a:ext>
            </a:extLst>
          </p:cNvPr>
          <p:cNvSpPr txBox="1"/>
          <p:nvPr/>
        </p:nvSpPr>
        <p:spPr>
          <a:xfrm>
            <a:off x="30494" y="5395655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-90</a:t>
            </a:r>
            <a:endParaRPr lang="en-BE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FBBF4B-1C07-4AC3-A9F6-897D3A90F416}"/>
              </a:ext>
            </a:extLst>
          </p:cNvPr>
          <p:cNvSpPr txBox="1"/>
          <p:nvPr/>
        </p:nvSpPr>
        <p:spPr>
          <a:xfrm>
            <a:off x="25178" y="2577792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-20</a:t>
            </a:r>
            <a:endParaRPr lang="en-BE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4EB8920-9321-4E65-A038-46CF2000CF04}"/>
              </a:ext>
            </a:extLst>
          </p:cNvPr>
          <p:cNvCxnSpPr/>
          <p:nvPr/>
        </p:nvCxnSpPr>
        <p:spPr>
          <a:xfrm>
            <a:off x="323528" y="3114388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05B70B3-115D-4EAB-8F90-C84AFB5A482C}"/>
              </a:ext>
            </a:extLst>
          </p:cNvPr>
          <p:cNvCxnSpPr/>
          <p:nvPr/>
        </p:nvCxnSpPr>
        <p:spPr>
          <a:xfrm>
            <a:off x="351805" y="1668803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7EA7882-4F77-4A54-A5DF-4C39DBBD5BFC}"/>
              </a:ext>
            </a:extLst>
          </p:cNvPr>
          <p:cNvCxnSpPr/>
          <p:nvPr/>
        </p:nvCxnSpPr>
        <p:spPr>
          <a:xfrm>
            <a:off x="385192" y="4584001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EFB8678-4EBE-48A6-8F63-0A8E82893077}"/>
              </a:ext>
            </a:extLst>
          </p:cNvPr>
          <p:cNvCxnSpPr/>
          <p:nvPr/>
        </p:nvCxnSpPr>
        <p:spPr>
          <a:xfrm>
            <a:off x="351805" y="6021288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40B2B8-10C8-481A-B235-EAEC15C1BB0B}"/>
              </a:ext>
            </a:extLst>
          </p:cNvPr>
          <p:cNvCxnSpPr>
            <a:cxnSpLocks/>
          </p:cNvCxnSpPr>
          <p:nvPr/>
        </p:nvCxnSpPr>
        <p:spPr>
          <a:xfrm>
            <a:off x="3470863" y="22781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C1B384C-6563-4798-8209-1A9FAE6846AD}"/>
              </a:ext>
            </a:extLst>
          </p:cNvPr>
          <p:cNvSpPr txBox="1"/>
          <p:nvPr/>
        </p:nvSpPr>
        <p:spPr>
          <a:xfrm rot="5400000">
            <a:off x="3344147" y="2438309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1/T</a:t>
            </a:r>
            <a:endParaRPr lang="en-BE" b="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D0D628F-B386-4403-95E1-3DB56D8D5B96}"/>
              </a:ext>
            </a:extLst>
          </p:cNvPr>
          <p:cNvSpPr txBox="1"/>
          <p:nvPr/>
        </p:nvSpPr>
        <p:spPr>
          <a:xfrm>
            <a:off x="7550" y="411239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90</a:t>
            </a:r>
            <a:endParaRPr lang="en-BE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1FBF758-522B-49E6-9E06-9638438CDF4B}"/>
              </a:ext>
            </a:extLst>
          </p:cNvPr>
          <p:cNvSpPr txBox="1"/>
          <p:nvPr/>
        </p:nvSpPr>
        <p:spPr>
          <a:xfrm>
            <a:off x="-52261" y="3197668"/>
            <a:ext cx="480131" cy="396658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Mag [dB]</a:t>
            </a:r>
            <a:endParaRPr lang="en-BE" sz="1200" dirty="0"/>
          </a:p>
        </p:txBody>
      </p:sp>
    </p:spTree>
    <p:extLst>
      <p:ext uri="{BB962C8B-B14F-4D97-AF65-F5344CB8AC3E}">
        <p14:creationId xmlns:p14="http://schemas.microsoft.com/office/powerpoint/2010/main" val="2592287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</p:spPr>
            <p:txBody>
              <a:bodyPr/>
              <a:lstStyle/>
              <a:p>
                <a:r>
                  <a:rPr lang="en-US" alt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2-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10</m:t>
                    </m:r>
                    <m:f>
                      <m:fPr>
                        <m:ctrlPr>
                          <a:rPr lang="en-BE" sz="3200" i="1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highlight>
                              <a:srgbClr val="000080"/>
                            </a:highligh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highlight>
                              <a:srgbClr val="00008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>
                            <a:highlight>
                              <a:srgbClr val="000080"/>
                            </a:highlight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a:rPr lang="en-US" sz="3200" b="0" i="1" smtClean="0">
                            <a:highlight>
                              <a:srgbClr val="000080"/>
                            </a:highlight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+2+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0" i="1" smtClean="0">
                        <a:highlight>
                          <a:srgbClr val="FF9966"/>
                        </a:highlight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3200" b="0" i="1" smtClean="0">
                            <a:highlight>
                              <a:srgbClr val="FF9966"/>
                            </a:highligh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highlight>
                              <a:srgbClr val="FF9966"/>
                            </a:highlight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3200" b="0" i="1" smtClean="0">
                        <a:highlight>
                          <a:srgbClr val="FF9966"/>
                        </a:highlight>
                        <a:latin typeface="Cambria Math" panose="02040503050406030204" pitchFamily="18" charset="0"/>
                      </a:rPr>
                      <m:t>=2 </m:t>
                    </m:r>
                  </m:oMath>
                </a14:m>
                <a:endParaRPr lang="en-US" altLang="en-US" sz="3200" b="1" dirty="0">
                  <a:highlight>
                    <a:srgbClr val="FF9966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  <a:blipFill>
                <a:blip r:embed="rId2"/>
                <a:stretch>
                  <a:fillRect l="-2384" t="-54369" b="-16505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AE85F94-CE76-4BA6-8977-BE872676D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3789041"/>
            <a:ext cx="9144000" cy="2996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702227-D7FD-4C68-AEA3-B01D80192D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864098"/>
            <a:ext cx="9144000" cy="299695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C15BD80-4E47-470A-9D1E-C029C3CB8A94}"/>
              </a:ext>
            </a:extLst>
          </p:cNvPr>
          <p:cNvCxnSpPr>
            <a:cxnSpLocks/>
          </p:cNvCxnSpPr>
          <p:nvPr/>
        </p:nvCxnSpPr>
        <p:spPr>
          <a:xfrm flipV="1">
            <a:off x="180528" y="2375460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944AB99-7EA9-41A4-AE64-C8426A73283B}"/>
              </a:ext>
            </a:extLst>
          </p:cNvPr>
          <p:cNvCxnSpPr>
            <a:cxnSpLocks/>
          </p:cNvCxnSpPr>
          <p:nvPr/>
        </p:nvCxnSpPr>
        <p:spPr>
          <a:xfrm flipV="1">
            <a:off x="180528" y="5300403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1696E23-24B9-4E90-A356-AECC4BDF288B}"/>
              </a:ext>
            </a:extLst>
          </p:cNvPr>
          <p:cNvCxnSpPr>
            <a:cxnSpLocks/>
          </p:cNvCxnSpPr>
          <p:nvPr/>
        </p:nvCxnSpPr>
        <p:spPr>
          <a:xfrm flipV="1">
            <a:off x="467544" y="105273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9C925D-F71D-45A3-A98F-8AC893B92368}"/>
              </a:ext>
            </a:extLst>
          </p:cNvPr>
          <p:cNvCxnSpPr>
            <a:cxnSpLocks/>
          </p:cNvCxnSpPr>
          <p:nvPr/>
        </p:nvCxnSpPr>
        <p:spPr>
          <a:xfrm flipV="1">
            <a:off x="467544" y="393305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0A424A-303E-4A1E-B085-BA83D7AE6D89}"/>
              </a:ext>
            </a:extLst>
          </p:cNvPr>
          <p:cNvSpPr txBox="1"/>
          <p:nvPr/>
        </p:nvSpPr>
        <p:spPr>
          <a:xfrm>
            <a:off x="-43753" y="6159193"/>
            <a:ext cx="480131" cy="5760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Phase [deg]</a:t>
            </a:r>
            <a:endParaRPr lang="en-BE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FC8D02-8273-41BA-BA77-AD7364D2F9B3}"/>
              </a:ext>
            </a:extLst>
          </p:cNvPr>
          <p:cNvSpPr txBox="1"/>
          <p:nvPr/>
        </p:nvSpPr>
        <p:spPr>
          <a:xfrm rot="5400000">
            <a:off x="8524406" y="1761447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BB1F59-6A59-4F4B-A128-54EF4AC3AF1F}"/>
              </a:ext>
            </a:extLst>
          </p:cNvPr>
          <p:cNvSpPr txBox="1"/>
          <p:nvPr/>
        </p:nvSpPr>
        <p:spPr>
          <a:xfrm rot="5400000">
            <a:off x="8452398" y="4648613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18E761-40CA-499E-859A-4C6624562188}"/>
              </a:ext>
            </a:extLst>
          </p:cNvPr>
          <p:cNvSpPr txBox="1"/>
          <p:nvPr/>
        </p:nvSpPr>
        <p:spPr>
          <a:xfrm>
            <a:off x="5879" y="566124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-90</a:t>
            </a:r>
            <a:endParaRPr lang="en-B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F27C1D-BE4D-43C6-BA80-B5FF7A8D42CD}"/>
              </a:ext>
            </a:extLst>
          </p:cNvPr>
          <p:cNvSpPr txBox="1"/>
          <p:nvPr/>
        </p:nvSpPr>
        <p:spPr>
          <a:xfrm>
            <a:off x="5879" y="411239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90</a:t>
            </a:r>
            <a:endParaRPr lang="en-BE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1A6846-2B34-47F8-BDE6-28EAF45045D3}"/>
              </a:ext>
            </a:extLst>
          </p:cNvPr>
          <p:cNvSpPr txBox="1"/>
          <p:nvPr/>
        </p:nvSpPr>
        <p:spPr>
          <a:xfrm>
            <a:off x="-30210" y="3189784"/>
            <a:ext cx="480131" cy="412425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Mag [dB]</a:t>
            </a:r>
            <a:endParaRPr lang="en-BE" sz="12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0B61925-891A-43C6-9EB9-5B102A430CEC}"/>
              </a:ext>
            </a:extLst>
          </p:cNvPr>
          <p:cNvCxnSpPr>
            <a:cxnSpLocks/>
          </p:cNvCxnSpPr>
          <p:nvPr/>
        </p:nvCxnSpPr>
        <p:spPr>
          <a:xfrm>
            <a:off x="3491880" y="22781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073BBA-FE4B-44CC-91D5-A5E8F24FE445}"/>
              </a:ext>
            </a:extLst>
          </p:cNvPr>
          <p:cNvSpPr txBox="1"/>
          <p:nvPr/>
        </p:nvSpPr>
        <p:spPr>
          <a:xfrm rot="5400000">
            <a:off x="3263144" y="2480276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9A05918-A1E5-4B56-BD82-D29F8DF75517}"/>
              </a:ext>
            </a:extLst>
          </p:cNvPr>
          <p:cNvCxnSpPr>
            <a:cxnSpLocks/>
          </p:cNvCxnSpPr>
          <p:nvPr/>
        </p:nvCxnSpPr>
        <p:spPr>
          <a:xfrm>
            <a:off x="3851920" y="22783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EED5FAF-9F74-4C29-9064-AD404FC83001}"/>
              </a:ext>
            </a:extLst>
          </p:cNvPr>
          <p:cNvSpPr txBox="1"/>
          <p:nvPr/>
        </p:nvSpPr>
        <p:spPr>
          <a:xfrm rot="5400000">
            <a:off x="3604910" y="247592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BFD21A-E721-4FB3-A1D8-96A0329AF2BD}"/>
              </a:ext>
            </a:extLst>
          </p:cNvPr>
          <p:cNvCxnSpPr>
            <a:cxnSpLocks/>
          </p:cNvCxnSpPr>
          <p:nvPr/>
        </p:nvCxnSpPr>
        <p:spPr>
          <a:xfrm>
            <a:off x="3472053" y="5157192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DB18D0D-8345-49F7-A250-A1138D6CB47D}"/>
              </a:ext>
            </a:extLst>
          </p:cNvPr>
          <p:cNvSpPr txBox="1"/>
          <p:nvPr/>
        </p:nvSpPr>
        <p:spPr>
          <a:xfrm rot="5400000">
            <a:off x="3243317" y="5359348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C9096E-9D19-490A-907C-7C1768F1D745}"/>
              </a:ext>
            </a:extLst>
          </p:cNvPr>
          <p:cNvCxnSpPr>
            <a:cxnSpLocks/>
          </p:cNvCxnSpPr>
          <p:nvPr/>
        </p:nvCxnSpPr>
        <p:spPr>
          <a:xfrm>
            <a:off x="3832093" y="5157392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83A6E55-D9BD-44DE-BFCD-A7964263D2E6}"/>
              </a:ext>
            </a:extLst>
          </p:cNvPr>
          <p:cNvSpPr txBox="1"/>
          <p:nvPr/>
        </p:nvSpPr>
        <p:spPr>
          <a:xfrm rot="5400000">
            <a:off x="3585083" y="5354997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7F218AB-DCEE-4CD1-A2FB-F2820F09A81E}"/>
              </a:ext>
            </a:extLst>
          </p:cNvPr>
          <p:cNvCxnSpPr>
            <a:cxnSpLocks/>
          </p:cNvCxnSpPr>
          <p:nvPr/>
        </p:nvCxnSpPr>
        <p:spPr>
          <a:xfrm flipV="1">
            <a:off x="4608512" y="4580525"/>
            <a:ext cx="2356899" cy="401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16CB5E2-2DFA-438E-B3B6-A4E7C15A11ED}"/>
              </a:ext>
            </a:extLst>
          </p:cNvPr>
          <p:cNvSpPr txBox="1"/>
          <p:nvPr/>
        </p:nvSpPr>
        <p:spPr>
          <a:xfrm rot="5400000">
            <a:off x="5705423" y="511236"/>
            <a:ext cx="430887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(1+T)</a:t>
            </a:r>
            <a:endParaRPr lang="en-BE" sz="1600" b="1" dirty="0">
              <a:solidFill>
                <a:schemeClr val="tx2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13D960D-56B5-4D56-AEAD-5D94210821F4}"/>
              </a:ext>
            </a:extLst>
          </p:cNvPr>
          <p:cNvCxnSpPr>
            <a:cxnSpLocks/>
          </p:cNvCxnSpPr>
          <p:nvPr/>
        </p:nvCxnSpPr>
        <p:spPr>
          <a:xfrm flipV="1">
            <a:off x="3480149" y="869844"/>
            <a:ext cx="2373996" cy="1511362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CDB4D58-F233-41C4-8C95-8A4DB21B85AF}"/>
              </a:ext>
            </a:extLst>
          </p:cNvPr>
          <p:cNvCxnSpPr>
            <a:cxnSpLocks/>
          </p:cNvCxnSpPr>
          <p:nvPr/>
        </p:nvCxnSpPr>
        <p:spPr>
          <a:xfrm flipV="1">
            <a:off x="2345467" y="4587227"/>
            <a:ext cx="2263045" cy="701095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1BC531C-F429-44B2-80FA-9689D39D5C48}"/>
              </a:ext>
            </a:extLst>
          </p:cNvPr>
          <p:cNvCxnSpPr>
            <a:cxnSpLocks/>
          </p:cNvCxnSpPr>
          <p:nvPr/>
        </p:nvCxnSpPr>
        <p:spPr>
          <a:xfrm flipV="1">
            <a:off x="539552" y="2357219"/>
            <a:ext cx="2934382" cy="10632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365F886-B5FE-4738-A386-753B0F763003}"/>
              </a:ext>
            </a:extLst>
          </p:cNvPr>
          <p:cNvCxnSpPr>
            <a:cxnSpLocks/>
          </p:cNvCxnSpPr>
          <p:nvPr/>
        </p:nvCxnSpPr>
        <p:spPr>
          <a:xfrm flipV="1">
            <a:off x="485168" y="2160466"/>
            <a:ext cx="3798507" cy="10632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BF2CBB7-F862-4783-BAAC-A35BEFF158FB}"/>
              </a:ext>
            </a:extLst>
          </p:cNvPr>
          <p:cNvSpPr txBox="1"/>
          <p:nvPr/>
        </p:nvSpPr>
        <p:spPr>
          <a:xfrm rot="5400000">
            <a:off x="1497638" y="867449"/>
            <a:ext cx="677108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FF9966"/>
                </a:solidFill>
              </a:rPr>
              <a:t>Static gain: 2=&gt;6dB</a:t>
            </a:r>
            <a:endParaRPr lang="en-BE" sz="1600" b="1" dirty="0">
              <a:solidFill>
                <a:srgbClr val="FF9966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FA9F2B3-909B-42E8-8D28-EEDBDDD5C4EB}"/>
              </a:ext>
            </a:extLst>
          </p:cNvPr>
          <p:cNvCxnSpPr>
            <a:cxnSpLocks/>
          </p:cNvCxnSpPr>
          <p:nvPr/>
        </p:nvCxnSpPr>
        <p:spPr>
          <a:xfrm>
            <a:off x="488484" y="5301208"/>
            <a:ext cx="2859380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B7C1709-94B2-417A-A8F9-F2A4010FB433}"/>
              </a:ext>
            </a:extLst>
          </p:cNvPr>
          <p:cNvSpPr txBox="1"/>
          <p:nvPr/>
        </p:nvSpPr>
        <p:spPr>
          <a:xfrm rot="5400000">
            <a:off x="1446545" y="4166470"/>
            <a:ext cx="430887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FF9966"/>
                </a:solidFill>
              </a:rPr>
              <a:t>Static gain</a:t>
            </a:r>
            <a:endParaRPr lang="en-BE" sz="1600" b="1" dirty="0">
              <a:solidFill>
                <a:srgbClr val="FF9966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8A61F0-CF9F-431C-9865-307EDAB566D6}"/>
              </a:ext>
            </a:extLst>
          </p:cNvPr>
          <p:cNvSpPr txBox="1"/>
          <p:nvPr/>
        </p:nvSpPr>
        <p:spPr>
          <a:xfrm rot="5400000">
            <a:off x="5508515" y="3393344"/>
            <a:ext cx="430887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(1+T)</a:t>
            </a:r>
            <a:endParaRPr lang="en-BE" sz="1600" b="1" dirty="0">
              <a:solidFill>
                <a:schemeClr val="tx2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D7A9527-5D27-4E81-853B-194DFB3F40AA}"/>
              </a:ext>
            </a:extLst>
          </p:cNvPr>
          <p:cNvCxnSpPr>
            <a:cxnSpLocks/>
          </p:cNvCxnSpPr>
          <p:nvPr/>
        </p:nvCxnSpPr>
        <p:spPr>
          <a:xfrm flipV="1">
            <a:off x="397617" y="5294419"/>
            <a:ext cx="1947850" cy="401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6AE1843-C647-425F-AE1C-69F2CCF798C6}"/>
              </a:ext>
            </a:extLst>
          </p:cNvPr>
          <p:cNvCxnSpPr>
            <a:cxnSpLocks/>
          </p:cNvCxnSpPr>
          <p:nvPr/>
        </p:nvCxnSpPr>
        <p:spPr>
          <a:xfrm flipV="1">
            <a:off x="920547" y="2393548"/>
            <a:ext cx="2934382" cy="106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88DE49A-DCC3-4B81-89E5-B4EAE25372A1}"/>
              </a:ext>
            </a:extLst>
          </p:cNvPr>
          <p:cNvCxnSpPr>
            <a:cxnSpLocks/>
          </p:cNvCxnSpPr>
          <p:nvPr/>
        </p:nvCxnSpPr>
        <p:spPr>
          <a:xfrm>
            <a:off x="539552" y="5334355"/>
            <a:ext cx="216259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1FDB89E-1CB9-4539-BD3D-8F4A9733DACE}"/>
              </a:ext>
            </a:extLst>
          </p:cNvPr>
          <p:cNvCxnSpPr>
            <a:cxnSpLocks/>
          </p:cNvCxnSpPr>
          <p:nvPr/>
        </p:nvCxnSpPr>
        <p:spPr>
          <a:xfrm>
            <a:off x="5148064" y="6760416"/>
            <a:ext cx="216259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019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</p:spPr>
            <p:txBody>
              <a:bodyPr/>
              <a:lstStyle/>
              <a:p>
                <a:r>
                  <a:rPr lang="en-US" alt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2-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10</m:t>
                    </m:r>
                    <m:f>
                      <m:fPr>
                        <m:ctrlPr>
                          <a:rPr lang="en-BE" sz="3200" i="1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highlight>
                              <a:srgbClr val="000080"/>
                            </a:highligh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highlight>
                              <a:srgbClr val="00008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>
                            <a:highlight>
                              <a:srgbClr val="000080"/>
                            </a:highlight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a:rPr lang="en-US" sz="3200" b="0" i="1" smtClean="0">
                            <a:highlight>
                              <a:srgbClr val="000080"/>
                            </a:highlight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+2+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i="1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0" i="1" smtClean="0">
                        <a:highlight>
                          <a:srgbClr val="FF9966"/>
                        </a:highlight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3200" b="0" i="1" smtClean="0">
                            <a:highlight>
                              <a:srgbClr val="FF9966"/>
                            </a:highligh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highlight>
                              <a:srgbClr val="FF9966"/>
                            </a:highlight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3200" b="0" i="1" smtClean="0">
                        <a:highlight>
                          <a:srgbClr val="FF9966"/>
                        </a:highlight>
                        <a:latin typeface="Cambria Math" panose="02040503050406030204" pitchFamily="18" charset="0"/>
                      </a:rPr>
                      <m:t>=2 </m:t>
                    </m:r>
                  </m:oMath>
                </a14:m>
                <a:endParaRPr lang="en-US" altLang="en-US" sz="3200" b="1" dirty="0">
                  <a:highlight>
                    <a:srgbClr val="FF9966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  <a:blipFill>
                <a:blip r:embed="rId2"/>
                <a:stretch>
                  <a:fillRect l="-2384" t="-54369" b="-16505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AE85F94-CE76-4BA6-8977-BE872676D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3789041"/>
            <a:ext cx="9144000" cy="2996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702227-D7FD-4C68-AEA3-B01D80192D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864098"/>
            <a:ext cx="9144000" cy="299695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C15BD80-4E47-470A-9D1E-C029C3CB8A94}"/>
              </a:ext>
            </a:extLst>
          </p:cNvPr>
          <p:cNvCxnSpPr>
            <a:cxnSpLocks/>
          </p:cNvCxnSpPr>
          <p:nvPr/>
        </p:nvCxnSpPr>
        <p:spPr>
          <a:xfrm flipV="1">
            <a:off x="180528" y="2375460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944AB99-7EA9-41A4-AE64-C8426A73283B}"/>
              </a:ext>
            </a:extLst>
          </p:cNvPr>
          <p:cNvCxnSpPr>
            <a:cxnSpLocks/>
          </p:cNvCxnSpPr>
          <p:nvPr/>
        </p:nvCxnSpPr>
        <p:spPr>
          <a:xfrm flipV="1">
            <a:off x="180528" y="5300403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1696E23-24B9-4E90-A356-AECC4BDF288B}"/>
              </a:ext>
            </a:extLst>
          </p:cNvPr>
          <p:cNvCxnSpPr>
            <a:cxnSpLocks/>
          </p:cNvCxnSpPr>
          <p:nvPr/>
        </p:nvCxnSpPr>
        <p:spPr>
          <a:xfrm flipV="1">
            <a:off x="467544" y="105273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9C925D-F71D-45A3-A98F-8AC893B92368}"/>
              </a:ext>
            </a:extLst>
          </p:cNvPr>
          <p:cNvCxnSpPr>
            <a:cxnSpLocks/>
          </p:cNvCxnSpPr>
          <p:nvPr/>
        </p:nvCxnSpPr>
        <p:spPr>
          <a:xfrm flipV="1">
            <a:off x="467544" y="393305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0A424A-303E-4A1E-B085-BA83D7AE6D89}"/>
              </a:ext>
            </a:extLst>
          </p:cNvPr>
          <p:cNvSpPr txBox="1"/>
          <p:nvPr/>
        </p:nvSpPr>
        <p:spPr>
          <a:xfrm>
            <a:off x="-43753" y="6159193"/>
            <a:ext cx="480131" cy="5760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Phase [deg]</a:t>
            </a:r>
            <a:endParaRPr lang="en-BE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FC8D02-8273-41BA-BA77-AD7364D2F9B3}"/>
              </a:ext>
            </a:extLst>
          </p:cNvPr>
          <p:cNvSpPr txBox="1"/>
          <p:nvPr/>
        </p:nvSpPr>
        <p:spPr>
          <a:xfrm rot="5400000">
            <a:off x="8524406" y="1761447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BB1F59-6A59-4F4B-A128-54EF4AC3AF1F}"/>
              </a:ext>
            </a:extLst>
          </p:cNvPr>
          <p:cNvSpPr txBox="1"/>
          <p:nvPr/>
        </p:nvSpPr>
        <p:spPr>
          <a:xfrm rot="5400000">
            <a:off x="8452398" y="4648613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18E761-40CA-499E-859A-4C6624562188}"/>
              </a:ext>
            </a:extLst>
          </p:cNvPr>
          <p:cNvSpPr txBox="1"/>
          <p:nvPr/>
        </p:nvSpPr>
        <p:spPr>
          <a:xfrm>
            <a:off x="5879" y="566124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-90</a:t>
            </a:r>
            <a:endParaRPr lang="en-B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F27C1D-BE4D-43C6-BA80-B5FF7A8D42CD}"/>
              </a:ext>
            </a:extLst>
          </p:cNvPr>
          <p:cNvSpPr txBox="1"/>
          <p:nvPr/>
        </p:nvSpPr>
        <p:spPr>
          <a:xfrm>
            <a:off x="5879" y="411239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90</a:t>
            </a:r>
            <a:endParaRPr lang="en-BE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1A6846-2B34-47F8-BDE6-28EAF45045D3}"/>
              </a:ext>
            </a:extLst>
          </p:cNvPr>
          <p:cNvSpPr txBox="1"/>
          <p:nvPr/>
        </p:nvSpPr>
        <p:spPr>
          <a:xfrm>
            <a:off x="-30210" y="3189784"/>
            <a:ext cx="480131" cy="412425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Mag [dB]</a:t>
            </a:r>
            <a:endParaRPr lang="en-BE" sz="12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0B61925-891A-43C6-9EB9-5B102A430CEC}"/>
              </a:ext>
            </a:extLst>
          </p:cNvPr>
          <p:cNvCxnSpPr>
            <a:cxnSpLocks/>
          </p:cNvCxnSpPr>
          <p:nvPr/>
        </p:nvCxnSpPr>
        <p:spPr>
          <a:xfrm>
            <a:off x="3491880" y="22781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073BBA-FE4B-44CC-91D5-A5E8F24FE445}"/>
              </a:ext>
            </a:extLst>
          </p:cNvPr>
          <p:cNvSpPr txBox="1"/>
          <p:nvPr/>
        </p:nvSpPr>
        <p:spPr>
          <a:xfrm rot="5400000">
            <a:off x="3263144" y="2480276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9A05918-A1E5-4B56-BD82-D29F8DF75517}"/>
              </a:ext>
            </a:extLst>
          </p:cNvPr>
          <p:cNvCxnSpPr>
            <a:cxnSpLocks/>
          </p:cNvCxnSpPr>
          <p:nvPr/>
        </p:nvCxnSpPr>
        <p:spPr>
          <a:xfrm>
            <a:off x="3851920" y="22783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EED5FAF-9F74-4C29-9064-AD404FC83001}"/>
              </a:ext>
            </a:extLst>
          </p:cNvPr>
          <p:cNvSpPr txBox="1"/>
          <p:nvPr/>
        </p:nvSpPr>
        <p:spPr>
          <a:xfrm rot="5400000">
            <a:off x="3604910" y="247592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BFD21A-E721-4FB3-A1D8-96A0329AF2BD}"/>
              </a:ext>
            </a:extLst>
          </p:cNvPr>
          <p:cNvCxnSpPr>
            <a:cxnSpLocks/>
          </p:cNvCxnSpPr>
          <p:nvPr/>
        </p:nvCxnSpPr>
        <p:spPr>
          <a:xfrm>
            <a:off x="3472053" y="5157192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DB18D0D-8345-49F7-A250-A1138D6CB47D}"/>
              </a:ext>
            </a:extLst>
          </p:cNvPr>
          <p:cNvSpPr txBox="1"/>
          <p:nvPr/>
        </p:nvSpPr>
        <p:spPr>
          <a:xfrm rot="5400000">
            <a:off x="3243317" y="5359348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C9096E-9D19-490A-907C-7C1768F1D745}"/>
              </a:ext>
            </a:extLst>
          </p:cNvPr>
          <p:cNvCxnSpPr>
            <a:cxnSpLocks/>
          </p:cNvCxnSpPr>
          <p:nvPr/>
        </p:nvCxnSpPr>
        <p:spPr>
          <a:xfrm>
            <a:off x="3832093" y="5157392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83A6E55-D9BD-44DE-BFCD-A7964263D2E6}"/>
              </a:ext>
            </a:extLst>
          </p:cNvPr>
          <p:cNvSpPr txBox="1"/>
          <p:nvPr/>
        </p:nvSpPr>
        <p:spPr>
          <a:xfrm rot="5400000">
            <a:off x="3585083" y="5354997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7F218AB-DCEE-4CD1-A2FB-F2820F09A81E}"/>
              </a:ext>
            </a:extLst>
          </p:cNvPr>
          <p:cNvCxnSpPr>
            <a:cxnSpLocks/>
          </p:cNvCxnSpPr>
          <p:nvPr/>
        </p:nvCxnSpPr>
        <p:spPr>
          <a:xfrm flipV="1">
            <a:off x="4608512" y="4580525"/>
            <a:ext cx="2356899" cy="401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16CB5E2-2DFA-438E-B3B6-A4E7C15A11ED}"/>
              </a:ext>
            </a:extLst>
          </p:cNvPr>
          <p:cNvSpPr txBox="1"/>
          <p:nvPr/>
        </p:nvSpPr>
        <p:spPr>
          <a:xfrm rot="5400000">
            <a:off x="5705423" y="511236"/>
            <a:ext cx="430887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(1+T)</a:t>
            </a:r>
            <a:endParaRPr lang="en-BE" sz="1600" b="1" dirty="0">
              <a:solidFill>
                <a:schemeClr val="tx2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13D960D-56B5-4D56-AEAD-5D94210821F4}"/>
              </a:ext>
            </a:extLst>
          </p:cNvPr>
          <p:cNvCxnSpPr>
            <a:cxnSpLocks/>
          </p:cNvCxnSpPr>
          <p:nvPr/>
        </p:nvCxnSpPr>
        <p:spPr>
          <a:xfrm flipV="1">
            <a:off x="3480149" y="869844"/>
            <a:ext cx="2373996" cy="1511362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CDB4D58-F233-41C4-8C95-8A4DB21B85AF}"/>
              </a:ext>
            </a:extLst>
          </p:cNvPr>
          <p:cNvCxnSpPr>
            <a:cxnSpLocks/>
          </p:cNvCxnSpPr>
          <p:nvPr/>
        </p:nvCxnSpPr>
        <p:spPr>
          <a:xfrm flipV="1">
            <a:off x="2345467" y="4587227"/>
            <a:ext cx="2263045" cy="701095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1BC531C-F429-44B2-80FA-9689D39D5C48}"/>
              </a:ext>
            </a:extLst>
          </p:cNvPr>
          <p:cNvCxnSpPr>
            <a:cxnSpLocks/>
          </p:cNvCxnSpPr>
          <p:nvPr/>
        </p:nvCxnSpPr>
        <p:spPr>
          <a:xfrm flipV="1">
            <a:off x="539552" y="2357219"/>
            <a:ext cx="2934382" cy="10632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365F886-B5FE-4738-A386-753B0F763003}"/>
              </a:ext>
            </a:extLst>
          </p:cNvPr>
          <p:cNvCxnSpPr>
            <a:cxnSpLocks/>
          </p:cNvCxnSpPr>
          <p:nvPr/>
        </p:nvCxnSpPr>
        <p:spPr>
          <a:xfrm flipV="1">
            <a:off x="485168" y="2160466"/>
            <a:ext cx="3798507" cy="10632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BF2CBB7-F862-4783-BAAC-A35BEFF158FB}"/>
              </a:ext>
            </a:extLst>
          </p:cNvPr>
          <p:cNvSpPr txBox="1"/>
          <p:nvPr/>
        </p:nvSpPr>
        <p:spPr>
          <a:xfrm rot="5400000">
            <a:off x="1497638" y="867449"/>
            <a:ext cx="677108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FF9966"/>
                </a:solidFill>
              </a:rPr>
              <a:t>Static gain: 2=&gt;6dB</a:t>
            </a:r>
            <a:endParaRPr lang="en-BE" sz="1600" b="1" dirty="0">
              <a:solidFill>
                <a:srgbClr val="FF9966"/>
              </a:solidFill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FA9F2B3-909B-42E8-8D28-EEDBDDD5C4EB}"/>
              </a:ext>
            </a:extLst>
          </p:cNvPr>
          <p:cNvCxnSpPr>
            <a:cxnSpLocks/>
          </p:cNvCxnSpPr>
          <p:nvPr/>
        </p:nvCxnSpPr>
        <p:spPr>
          <a:xfrm>
            <a:off x="488484" y="5301208"/>
            <a:ext cx="2859380" cy="0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B7C1709-94B2-417A-A8F9-F2A4010FB433}"/>
              </a:ext>
            </a:extLst>
          </p:cNvPr>
          <p:cNvSpPr txBox="1"/>
          <p:nvPr/>
        </p:nvSpPr>
        <p:spPr>
          <a:xfrm rot="5400000">
            <a:off x="1446545" y="4166470"/>
            <a:ext cx="430887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FF9966"/>
                </a:solidFill>
              </a:rPr>
              <a:t>Static gain</a:t>
            </a:r>
            <a:endParaRPr lang="en-BE" sz="1600" b="1" dirty="0">
              <a:solidFill>
                <a:srgbClr val="FF9966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8A61F0-CF9F-431C-9865-307EDAB566D6}"/>
              </a:ext>
            </a:extLst>
          </p:cNvPr>
          <p:cNvSpPr txBox="1"/>
          <p:nvPr/>
        </p:nvSpPr>
        <p:spPr>
          <a:xfrm rot="5400000">
            <a:off x="5508515" y="3393344"/>
            <a:ext cx="430887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(1+T)</a:t>
            </a:r>
            <a:endParaRPr lang="en-BE" sz="1600" b="1" dirty="0">
              <a:solidFill>
                <a:schemeClr val="tx2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D7A9527-5D27-4E81-853B-194DFB3F40AA}"/>
              </a:ext>
            </a:extLst>
          </p:cNvPr>
          <p:cNvCxnSpPr>
            <a:cxnSpLocks/>
          </p:cNvCxnSpPr>
          <p:nvPr/>
        </p:nvCxnSpPr>
        <p:spPr>
          <a:xfrm flipV="1">
            <a:off x="397617" y="5294419"/>
            <a:ext cx="1947850" cy="401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9DF7FFA-A365-4957-82CC-F2B181195859}"/>
              </a:ext>
            </a:extLst>
          </p:cNvPr>
          <p:cNvCxnSpPr>
            <a:cxnSpLocks/>
          </p:cNvCxnSpPr>
          <p:nvPr/>
        </p:nvCxnSpPr>
        <p:spPr>
          <a:xfrm>
            <a:off x="3851119" y="2377455"/>
            <a:ext cx="1128438" cy="147601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6AE1843-C647-425F-AE1C-69F2CCF798C6}"/>
              </a:ext>
            </a:extLst>
          </p:cNvPr>
          <p:cNvCxnSpPr>
            <a:cxnSpLocks/>
          </p:cNvCxnSpPr>
          <p:nvPr/>
        </p:nvCxnSpPr>
        <p:spPr>
          <a:xfrm flipV="1">
            <a:off x="920547" y="2393548"/>
            <a:ext cx="2934382" cy="106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B2821401-5485-4AA2-997D-1AB41C3031E3}"/>
              </a:ext>
            </a:extLst>
          </p:cNvPr>
          <p:cNvSpPr txBox="1"/>
          <p:nvPr/>
        </p:nvSpPr>
        <p:spPr>
          <a:xfrm rot="5400000">
            <a:off x="5034309" y="2189522"/>
            <a:ext cx="430887" cy="1668830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1/(1+0.5T)</a:t>
            </a:r>
            <a:r>
              <a:rPr lang="en-US" sz="1600" b="1" baseline="30000" dirty="0">
                <a:solidFill>
                  <a:srgbClr val="C00000"/>
                </a:solidFill>
              </a:rPr>
              <a:t>2</a:t>
            </a:r>
            <a:endParaRPr lang="en-BE" sz="1600" b="1" baseline="30000" dirty="0">
              <a:solidFill>
                <a:srgbClr val="C00000"/>
              </a:solidFill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78854D8-1917-403C-A7C1-A16AEC7949CA}"/>
              </a:ext>
            </a:extLst>
          </p:cNvPr>
          <p:cNvCxnSpPr>
            <a:cxnSpLocks/>
          </p:cNvCxnSpPr>
          <p:nvPr/>
        </p:nvCxnSpPr>
        <p:spPr>
          <a:xfrm>
            <a:off x="2626327" y="5334355"/>
            <a:ext cx="2521737" cy="142976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88DE49A-DCC3-4B81-89E5-B4EAE25372A1}"/>
              </a:ext>
            </a:extLst>
          </p:cNvPr>
          <p:cNvCxnSpPr>
            <a:cxnSpLocks/>
          </p:cNvCxnSpPr>
          <p:nvPr/>
        </p:nvCxnSpPr>
        <p:spPr>
          <a:xfrm>
            <a:off x="539552" y="5334355"/>
            <a:ext cx="216259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1FDB89E-1CB9-4539-BD3D-8F4A9733DACE}"/>
              </a:ext>
            </a:extLst>
          </p:cNvPr>
          <p:cNvCxnSpPr>
            <a:cxnSpLocks/>
          </p:cNvCxnSpPr>
          <p:nvPr/>
        </p:nvCxnSpPr>
        <p:spPr>
          <a:xfrm>
            <a:off x="5148064" y="6760416"/>
            <a:ext cx="216259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D4D2827-B8CF-4F2A-AFD1-21CABA2055FE}"/>
              </a:ext>
            </a:extLst>
          </p:cNvPr>
          <p:cNvSpPr txBox="1"/>
          <p:nvPr/>
        </p:nvSpPr>
        <p:spPr>
          <a:xfrm rot="5400000">
            <a:off x="4674099" y="5208377"/>
            <a:ext cx="430887" cy="1668830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1/(1+0.5T)</a:t>
            </a:r>
            <a:r>
              <a:rPr lang="en-US" sz="1600" b="1" baseline="30000" dirty="0">
                <a:solidFill>
                  <a:srgbClr val="C00000"/>
                </a:solidFill>
              </a:rPr>
              <a:t>2</a:t>
            </a:r>
            <a:endParaRPr lang="en-BE" sz="1600" b="1" baseline="30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999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</p:spPr>
            <p:txBody>
              <a:bodyPr/>
              <a:lstStyle/>
              <a:p>
                <a:r>
                  <a:rPr lang="en-US" alt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2-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10</m:t>
                    </m:r>
                    <m:f>
                      <m:fPr>
                        <m:ctrlPr>
                          <a:rPr lang="en-BE" sz="3200" i="1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highlight>
                              <a:srgbClr val="000080"/>
                            </a:highligh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highlight>
                              <a:srgbClr val="00008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>
                            <a:highlight>
                              <a:srgbClr val="000080"/>
                            </a:highlight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a:rPr lang="en-US" sz="3200" b="0" i="1" smtClean="0">
                            <a:highlight>
                              <a:srgbClr val="000080"/>
                            </a:highlight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+2+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i="1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0" i="1" smtClean="0">
                        <a:highlight>
                          <a:srgbClr val="808000"/>
                        </a:highlight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3200" b="0" i="1" smtClean="0">
                        <a:highlight>
                          <a:srgbClr val="808000"/>
                        </a:highlight>
                        <a:latin typeface="Cambria Math" panose="02040503050406030204" pitchFamily="18" charset="0"/>
                      </a:rPr>
                      <m:t>=2 </m:t>
                    </m:r>
                  </m:oMath>
                </a14:m>
                <a:endParaRPr lang="en-US" altLang="en-US" sz="3200" b="1" dirty="0">
                  <a:highlight>
                    <a:srgbClr val="8080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  <a:blipFill>
                <a:blip r:embed="rId2"/>
                <a:stretch>
                  <a:fillRect l="-2384" t="-54369" b="-16505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AE85F94-CE76-4BA6-8977-BE872676D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3789041"/>
            <a:ext cx="9144000" cy="2996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702227-D7FD-4C68-AEA3-B01D80192D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864098"/>
            <a:ext cx="9144000" cy="299695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C15BD80-4E47-470A-9D1E-C029C3CB8A94}"/>
              </a:ext>
            </a:extLst>
          </p:cNvPr>
          <p:cNvCxnSpPr>
            <a:cxnSpLocks/>
          </p:cNvCxnSpPr>
          <p:nvPr/>
        </p:nvCxnSpPr>
        <p:spPr>
          <a:xfrm flipV="1">
            <a:off x="180528" y="2375460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944AB99-7EA9-41A4-AE64-C8426A73283B}"/>
              </a:ext>
            </a:extLst>
          </p:cNvPr>
          <p:cNvCxnSpPr>
            <a:cxnSpLocks/>
          </p:cNvCxnSpPr>
          <p:nvPr/>
        </p:nvCxnSpPr>
        <p:spPr>
          <a:xfrm flipV="1">
            <a:off x="180528" y="5300403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1696E23-24B9-4E90-A356-AECC4BDF288B}"/>
              </a:ext>
            </a:extLst>
          </p:cNvPr>
          <p:cNvCxnSpPr>
            <a:cxnSpLocks/>
          </p:cNvCxnSpPr>
          <p:nvPr/>
        </p:nvCxnSpPr>
        <p:spPr>
          <a:xfrm flipV="1">
            <a:off x="467544" y="105273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9C925D-F71D-45A3-A98F-8AC893B92368}"/>
              </a:ext>
            </a:extLst>
          </p:cNvPr>
          <p:cNvCxnSpPr>
            <a:cxnSpLocks/>
          </p:cNvCxnSpPr>
          <p:nvPr/>
        </p:nvCxnSpPr>
        <p:spPr>
          <a:xfrm flipV="1">
            <a:off x="467544" y="393305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0A424A-303E-4A1E-B085-BA83D7AE6D89}"/>
              </a:ext>
            </a:extLst>
          </p:cNvPr>
          <p:cNvSpPr txBox="1"/>
          <p:nvPr/>
        </p:nvSpPr>
        <p:spPr>
          <a:xfrm>
            <a:off x="-43753" y="6159193"/>
            <a:ext cx="480131" cy="5760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Phase [deg]</a:t>
            </a:r>
            <a:endParaRPr lang="en-BE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FC8D02-8273-41BA-BA77-AD7364D2F9B3}"/>
              </a:ext>
            </a:extLst>
          </p:cNvPr>
          <p:cNvSpPr txBox="1"/>
          <p:nvPr/>
        </p:nvSpPr>
        <p:spPr>
          <a:xfrm rot="5400000">
            <a:off x="8524406" y="1761447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BB1F59-6A59-4F4B-A128-54EF4AC3AF1F}"/>
              </a:ext>
            </a:extLst>
          </p:cNvPr>
          <p:cNvSpPr txBox="1"/>
          <p:nvPr/>
        </p:nvSpPr>
        <p:spPr>
          <a:xfrm rot="5400000">
            <a:off x="8452398" y="4648613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18E761-40CA-499E-859A-4C6624562188}"/>
              </a:ext>
            </a:extLst>
          </p:cNvPr>
          <p:cNvSpPr txBox="1"/>
          <p:nvPr/>
        </p:nvSpPr>
        <p:spPr>
          <a:xfrm>
            <a:off x="5879" y="566124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-90</a:t>
            </a:r>
            <a:endParaRPr lang="en-B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F27C1D-BE4D-43C6-BA80-B5FF7A8D42CD}"/>
              </a:ext>
            </a:extLst>
          </p:cNvPr>
          <p:cNvSpPr txBox="1"/>
          <p:nvPr/>
        </p:nvSpPr>
        <p:spPr>
          <a:xfrm>
            <a:off x="5879" y="411239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90</a:t>
            </a:r>
            <a:endParaRPr lang="en-BE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1A6846-2B34-47F8-BDE6-28EAF45045D3}"/>
              </a:ext>
            </a:extLst>
          </p:cNvPr>
          <p:cNvSpPr txBox="1"/>
          <p:nvPr/>
        </p:nvSpPr>
        <p:spPr>
          <a:xfrm>
            <a:off x="-30210" y="3189784"/>
            <a:ext cx="480131" cy="412425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Mag [dB]</a:t>
            </a:r>
            <a:endParaRPr lang="en-BE" sz="12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0B61925-891A-43C6-9EB9-5B102A430CEC}"/>
              </a:ext>
            </a:extLst>
          </p:cNvPr>
          <p:cNvCxnSpPr>
            <a:cxnSpLocks/>
          </p:cNvCxnSpPr>
          <p:nvPr/>
        </p:nvCxnSpPr>
        <p:spPr>
          <a:xfrm>
            <a:off x="3491880" y="22781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073BBA-FE4B-44CC-91D5-A5E8F24FE445}"/>
              </a:ext>
            </a:extLst>
          </p:cNvPr>
          <p:cNvSpPr txBox="1"/>
          <p:nvPr/>
        </p:nvSpPr>
        <p:spPr>
          <a:xfrm rot="5400000">
            <a:off x="3263144" y="2480276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9A05918-A1E5-4B56-BD82-D29F8DF75517}"/>
              </a:ext>
            </a:extLst>
          </p:cNvPr>
          <p:cNvCxnSpPr>
            <a:cxnSpLocks/>
          </p:cNvCxnSpPr>
          <p:nvPr/>
        </p:nvCxnSpPr>
        <p:spPr>
          <a:xfrm>
            <a:off x="3851920" y="22783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EED5FAF-9F74-4C29-9064-AD404FC83001}"/>
              </a:ext>
            </a:extLst>
          </p:cNvPr>
          <p:cNvSpPr txBox="1"/>
          <p:nvPr/>
        </p:nvSpPr>
        <p:spPr>
          <a:xfrm rot="5400000">
            <a:off x="3604910" y="247592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BFD21A-E721-4FB3-A1D8-96A0329AF2BD}"/>
              </a:ext>
            </a:extLst>
          </p:cNvPr>
          <p:cNvCxnSpPr>
            <a:cxnSpLocks/>
          </p:cNvCxnSpPr>
          <p:nvPr/>
        </p:nvCxnSpPr>
        <p:spPr>
          <a:xfrm>
            <a:off x="3472053" y="5157192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DB18D0D-8345-49F7-A250-A1138D6CB47D}"/>
              </a:ext>
            </a:extLst>
          </p:cNvPr>
          <p:cNvSpPr txBox="1"/>
          <p:nvPr/>
        </p:nvSpPr>
        <p:spPr>
          <a:xfrm rot="5400000">
            <a:off x="3243317" y="5359348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C9096E-9D19-490A-907C-7C1768F1D745}"/>
              </a:ext>
            </a:extLst>
          </p:cNvPr>
          <p:cNvCxnSpPr>
            <a:cxnSpLocks/>
          </p:cNvCxnSpPr>
          <p:nvPr/>
        </p:nvCxnSpPr>
        <p:spPr>
          <a:xfrm>
            <a:off x="3832093" y="5157392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83A6E55-D9BD-44DE-BFCD-A7964263D2E6}"/>
              </a:ext>
            </a:extLst>
          </p:cNvPr>
          <p:cNvSpPr txBox="1"/>
          <p:nvPr/>
        </p:nvSpPr>
        <p:spPr>
          <a:xfrm rot="5400000">
            <a:off x="3585083" y="5354997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7F218AB-DCEE-4CD1-A2FB-F2820F09A81E}"/>
              </a:ext>
            </a:extLst>
          </p:cNvPr>
          <p:cNvCxnSpPr>
            <a:cxnSpLocks/>
          </p:cNvCxnSpPr>
          <p:nvPr/>
        </p:nvCxnSpPr>
        <p:spPr>
          <a:xfrm flipV="1">
            <a:off x="4608512" y="4580525"/>
            <a:ext cx="2356899" cy="401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16CB5E2-2DFA-438E-B3B6-A4E7C15A11ED}"/>
              </a:ext>
            </a:extLst>
          </p:cNvPr>
          <p:cNvSpPr txBox="1"/>
          <p:nvPr/>
        </p:nvSpPr>
        <p:spPr>
          <a:xfrm rot="5400000">
            <a:off x="5705423" y="511236"/>
            <a:ext cx="430887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(1+T)</a:t>
            </a:r>
            <a:endParaRPr lang="en-BE" sz="1600" b="1" dirty="0">
              <a:solidFill>
                <a:schemeClr val="tx2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13D960D-56B5-4D56-AEAD-5D94210821F4}"/>
              </a:ext>
            </a:extLst>
          </p:cNvPr>
          <p:cNvCxnSpPr>
            <a:cxnSpLocks/>
          </p:cNvCxnSpPr>
          <p:nvPr/>
        </p:nvCxnSpPr>
        <p:spPr>
          <a:xfrm flipV="1">
            <a:off x="3480149" y="864098"/>
            <a:ext cx="1883939" cy="1267952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CDB4D58-F233-41C4-8C95-8A4DB21B85AF}"/>
              </a:ext>
            </a:extLst>
          </p:cNvPr>
          <p:cNvCxnSpPr>
            <a:cxnSpLocks/>
          </p:cNvCxnSpPr>
          <p:nvPr/>
        </p:nvCxnSpPr>
        <p:spPr>
          <a:xfrm flipV="1">
            <a:off x="2345467" y="4587227"/>
            <a:ext cx="2263045" cy="701095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1BC531C-F429-44B2-80FA-9689D39D5C48}"/>
              </a:ext>
            </a:extLst>
          </p:cNvPr>
          <p:cNvCxnSpPr>
            <a:cxnSpLocks/>
          </p:cNvCxnSpPr>
          <p:nvPr/>
        </p:nvCxnSpPr>
        <p:spPr>
          <a:xfrm flipV="1">
            <a:off x="539552" y="2132856"/>
            <a:ext cx="2934382" cy="10632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78A61F0-CF9F-431C-9865-307EDAB566D6}"/>
              </a:ext>
            </a:extLst>
          </p:cNvPr>
          <p:cNvSpPr txBox="1"/>
          <p:nvPr/>
        </p:nvSpPr>
        <p:spPr>
          <a:xfrm rot="5400000">
            <a:off x="5508515" y="3393344"/>
            <a:ext cx="430887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(1+T)</a:t>
            </a:r>
            <a:endParaRPr lang="en-BE" sz="1600" b="1" dirty="0">
              <a:solidFill>
                <a:schemeClr val="tx2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D7A9527-5D27-4E81-853B-194DFB3F40AA}"/>
              </a:ext>
            </a:extLst>
          </p:cNvPr>
          <p:cNvCxnSpPr>
            <a:cxnSpLocks/>
          </p:cNvCxnSpPr>
          <p:nvPr/>
        </p:nvCxnSpPr>
        <p:spPr>
          <a:xfrm flipV="1">
            <a:off x="397617" y="5294419"/>
            <a:ext cx="1947850" cy="401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9DF7FFA-A365-4957-82CC-F2B181195859}"/>
              </a:ext>
            </a:extLst>
          </p:cNvPr>
          <p:cNvCxnSpPr>
            <a:cxnSpLocks/>
          </p:cNvCxnSpPr>
          <p:nvPr/>
        </p:nvCxnSpPr>
        <p:spPr>
          <a:xfrm>
            <a:off x="3851119" y="2128299"/>
            <a:ext cx="1128438" cy="147601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6AE1843-C647-425F-AE1C-69F2CCF798C6}"/>
              </a:ext>
            </a:extLst>
          </p:cNvPr>
          <p:cNvCxnSpPr>
            <a:cxnSpLocks/>
          </p:cNvCxnSpPr>
          <p:nvPr/>
        </p:nvCxnSpPr>
        <p:spPr>
          <a:xfrm flipV="1">
            <a:off x="920547" y="2144392"/>
            <a:ext cx="2934382" cy="10632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B2821401-5485-4AA2-997D-1AB41C3031E3}"/>
              </a:ext>
            </a:extLst>
          </p:cNvPr>
          <p:cNvSpPr txBox="1"/>
          <p:nvPr/>
        </p:nvSpPr>
        <p:spPr>
          <a:xfrm rot="5400000">
            <a:off x="5034309" y="1940366"/>
            <a:ext cx="430887" cy="1668830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1/(1+0.5T)</a:t>
            </a:r>
            <a:r>
              <a:rPr lang="en-US" sz="1600" b="1" baseline="30000" dirty="0">
                <a:solidFill>
                  <a:srgbClr val="C00000"/>
                </a:solidFill>
              </a:rPr>
              <a:t>2</a:t>
            </a:r>
            <a:endParaRPr lang="en-BE" sz="1600" b="1" baseline="30000" dirty="0">
              <a:solidFill>
                <a:srgbClr val="C00000"/>
              </a:solidFill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78854D8-1917-403C-A7C1-A16AEC7949CA}"/>
              </a:ext>
            </a:extLst>
          </p:cNvPr>
          <p:cNvCxnSpPr>
            <a:cxnSpLocks/>
          </p:cNvCxnSpPr>
          <p:nvPr/>
        </p:nvCxnSpPr>
        <p:spPr>
          <a:xfrm>
            <a:off x="2702145" y="5314096"/>
            <a:ext cx="2445919" cy="145002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88DE49A-DCC3-4B81-89E5-B4EAE25372A1}"/>
              </a:ext>
            </a:extLst>
          </p:cNvPr>
          <p:cNvCxnSpPr>
            <a:cxnSpLocks/>
          </p:cNvCxnSpPr>
          <p:nvPr/>
        </p:nvCxnSpPr>
        <p:spPr>
          <a:xfrm>
            <a:off x="539552" y="5334355"/>
            <a:ext cx="216259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1FDB89E-1CB9-4539-BD3D-8F4A9733DACE}"/>
              </a:ext>
            </a:extLst>
          </p:cNvPr>
          <p:cNvCxnSpPr>
            <a:cxnSpLocks/>
          </p:cNvCxnSpPr>
          <p:nvPr/>
        </p:nvCxnSpPr>
        <p:spPr>
          <a:xfrm>
            <a:off x="5148064" y="6760416"/>
            <a:ext cx="216259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D4D2827-B8CF-4F2A-AFD1-21CABA2055FE}"/>
              </a:ext>
            </a:extLst>
          </p:cNvPr>
          <p:cNvSpPr txBox="1"/>
          <p:nvPr/>
        </p:nvSpPr>
        <p:spPr>
          <a:xfrm rot="5400000">
            <a:off x="4674099" y="5208377"/>
            <a:ext cx="430887" cy="1668830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1/(1+0.5T)</a:t>
            </a:r>
            <a:r>
              <a:rPr lang="en-US" sz="1600" b="1" baseline="30000" dirty="0">
                <a:solidFill>
                  <a:srgbClr val="C00000"/>
                </a:solidFill>
              </a:rPr>
              <a:t>2</a:t>
            </a:r>
            <a:endParaRPr lang="en-BE" sz="1600" b="1" baseline="30000" dirty="0">
              <a:solidFill>
                <a:srgbClr val="C00000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54586F1-62AA-43A0-AEB4-C650B2FDD107}"/>
              </a:ext>
            </a:extLst>
          </p:cNvPr>
          <p:cNvCxnSpPr>
            <a:cxnSpLocks/>
          </p:cNvCxnSpPr>
          <p:nvPr/>
        </p:nvCxnSpPr>
        <p:spPr>
          <a:xfrm flipV="1">
            <a:off x="485490" y="2128299"/>
            <a:ext cx="2994659" cy="9235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F498109-EE18-4AE0-9AFA-AD7AC964680A}"/>
              </a:ext>
            </a:extLst>
          </p:cNvPr>
          <p:cNvCxnSpPr>
            <a:cxnSpLocks/>
          </p:cNvCxnSpPr>
          <p:nvPr/>
        </p:nvCxnSpPr>
        <p:spPr>
          <a:xfrm>
            <a:off x="539552" y="5304750"/>
            <a:ext cx="1805915" cy="9346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324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</p:spPr>
            <p:txBody>
              <a:bodyPr/>
              <a:lstStyle/>
              <a:p>
                <a:r>
                  <a:rPr lang="en-US" alt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2-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10</m:t>
                    </m:r>
                    <m:f>
                      <m:fPr>
                        <m:ctrlPr>
                          <a:rPr lang="en-BE" sz="3200" i="1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highlight>
                              <a:srgbClr val="000080"/>
                            </a:highligh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highlight>
                              <a:srgbClr val="00008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>
                            <a:highlight>
                              <a:srgbClr val="000080"/>
                            </a:highlight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i="1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+2+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i="1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altLang="en-US" sz="3200" b="1" dirty="0">
                  <a:highlight>
                    <a:srgbClr val="8080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  <a:blipFill>
                <a:blip r:embed="rId2"/>
                <a:stretch>
                  <a:fillRect l="-2384" t="-54369" b="-16505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AE85F94-CE76-4BA6-8977-BE872676D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3789041"/>
            <a:ext cx="9144000" cy="2996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702227-D7FD-4C68-AEA3-B01D80192D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864098"/>
            <a:ext cx="9144000" cy="299695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C15BD80-4E47-470A-9D1E-C029C3CB8A94}"/>
              </a:ext>
            </a:extLst>
          </p:cNvPr>
          <p:cNvCxnSpPr>
            <a:cxnSpLocks/>
          </p:cNvCxnSpPr>
          <p:nvPr/>
        </p:nvCxnSpPr>
        <p:spPr>
          <a:xfrm flipV="1">
            <a:off x="180528" y="2375460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944AB99-7EA9-41A4-AE64-C8426A73283B}"/>
              </a:ext>
            </a:extLst>
          </p:cNvPr>
          <p:cNvCxnSpPr>
            <a:cxnSpLocks/>
          </p:cNvCxnSpPr>
          <p:nvPr/>
        </p:nvCxnSpPr>
        <p:spPr>
          <a:xfrm flipV="1">
            <a:off x="180528" y="5300403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1696E23-24B9-4E90-A356-AECC4BDF288B}"/>
              </a:ext>
            </a:extLst>
          </p:cNvPr>
          <p:cNvCxnSpPr>
            <a:cxnSpLocks/>
          </p:cNvCxnSpPr>
          <p:nvPr/>
        </p:nvCxnSpPr>
        <p:spPr>
          <a:xfrm flipV="1">
            <a:off x="467544" y="105273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9C925D-F71D-45A3-A98F-8AC893B92368}"/>
              </a:ext>
            </a:extLst>
          </p:cNvPr>
          <p:cNvCxnSpPr>
            <a:cxnSpLocks/>
          </p:cNvCxnSpPr>
          <p:nvPr/>
        </p:nvCxnSpPr>
        <p:spPr>
          <a:xfrm flipV="1">
            <a:off x="467544" y="393305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0A424A-303E-4A1E-B085-BA83D7AE6D89}"/>
              </a:ext>
            </a:extLst>
          </p:cNvPr>
          <p:cNvSpPr txBox="1"/>
          <p:nvPr/>
        </p:nvSpPr>
        <p:spPr>
          <a:xfrm>
            <a:off x="-43753" y="6159193"/>
            <a:ext cx="480131" cy="5760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Phase [deg]</a:t>
            </a:r>
            <a:endParaRPr lang="en-BE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FC8D02-8273-41BA-BA77-AD7364D2F9B3}"/>
              </a:ext>
            </a:extLst>
          </p:cNvPr>
          <p:cNvSpPr txBox="1"/>
          <p:nvPr/>
        </p:nvSpPr>
        <p:spPr>
          <a:xfrm rot="5400000">
            <a:off x="8524406" y="1761447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BB1F59-6A59-4F4B-A128-54EF4AC3AF1F}"/>
              </a:ext>
            </a:extLst>
          </p:cNvPr>
          <p:cNvSpPr txBox="1"/>
          <p:nvPr/>
        </p:nvSpPr>
        <p:spPr>
          <a:xfrm rot="5400000">
            <a:off x="8452398" y="4648613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18E761-40CA-499E-859A-4C6624562188}"/>
              </a:ext>
            </a:extLst>
          </p:cNvPr>
          <p:cNvSpPr txBox="1"/>
          <p:nvPr/>
        </p:nvSpPr>
        <p:spPr>
          <a:xfrm>
            <a:off x="5879" y="566124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-90</a:t>
            </a:r>
            <a:endParaRPr lang="en-B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F27C1D-BE4D-43C6-BA80-B5FF7A8D42CD}"/>
              </a:ext>
            </a:extLst>
          </p:cNvPr>
          <p:cNvSpPr txBox="1"/>
          <p:nvPr/>
        </p:nvSpPr>
        <p:spPr>
          <a:xfrm>
            <a:off x="5879" y="411239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90</a:t>
            </a:r>
            <a:endParaRPr lang="en-BE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1A6846-2B34-47F8-BDE6-28EAF45045D3}"/>
              </a:ext>
            </a:extLst>
          </p:cNvPr>
          <p:cNvSpPr txBox="1"/>
          <p:nvPr/>
        </p:nvSpPr>
        <p:spPr>
          <a:xfrm>
            <a:off x="-30210" y="3189784"/>
            <a:ext cx="480131" cy="412425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Mag [dB]</a:t>
            </a:r>
            <a:endParaRPr lang="en-BE" sz="12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0B61925-891A-43C6-9EB9-5B102A430CEC}"/>
              </a:ext>
            </a:extLst>
          </p:cNvPr>
          <p:cNvCxnSpPr>
            <a:cxnSpLocks/>
          </p:cNvCxnSpPr>
          <p:nvPr/>
        </p:nvCxnSpPr>
        <p:spPr>
          <a:xfrm>
            <a:off x="3491880" y="22781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073BBA-FE4B-44CC-91D5-A5E8F24FE445}"/>
              </a:ext>
            </a:extLst>
          </p:cNvPr>
          <p:cNvSpPr txBox="1"/>
          <p:nvPr/>
        </p:nvSpPr>
        <p:spPr>
          <a:xfrm rot="5400000">
            <a:off x="3263144" y="2480276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9A05918-A1E5-4B56-BD82-D29F8DF75517}"/>
              </a:ext>
            </a:extLst>
          </p:cNvPr>
          <p:cNvCxnSpPr>
            <a:cxnSpLocks/>
          </p:cNvCxnSpPr>
          <p:nvPr/>
        </p:nvCxnSpPr>
        <p:spPr>
          <a:xfrm>
            <a:off x="3851920" y="22783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EED5FAF-9F74-4C29-9064-AD404FC83001}"/>
              </a:ext>
            </a:extLst>
          </p:cNvPr>
          <p:cNvSpPr txBox="1"/>
          <p:nvPr/>
        </p:nvSpPr>
        <p:spPr>
          <a:xfrm rot="5400000">
            <a:off x="3604910" y="247592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BFD21A-E721-4FB3-A1D8-96A0329AF2BD}"/>
              </a:ext>
            </a:extLst>
          </p:cNvPr>
          <p:cNvCxnSpPr>
            <a:cxnSpLocks/>
          </p:cNvCxnSpPr>
          <p:nvPr/>
        </p:nvCxnSpPr>
        <p:spPr>
          <a:xfrm>
            <a:off x="3472053" y="5157192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DB18D0D-8345-49F7-A250-A1138D6CB47D}"/>
              </a:ext>
            </a:extLst>
          </p:cNvPr>
          <p:cNvSpPr txBox="1"/>
          <p:nvPr/>
        </p:nvSpPr>
        <p:spPr>
          <a:xfrm rot="5400000">
            <a:off x="3243317" y="5359348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C9096E-9D19-490A-907C-7C1768F1D745}"/>
              </a:ext>
            </a:extLst>
          </p:cNvPr>
          <p:cNvCxnSpPr>
            <a:cxnSpLocks/>
          </p:cNvCxnSpPr>
          <p:nvPr/>
        </p:nvCxnSpPr>
        <p:spPr>
          <a:xfrm>
            <a:off x="3832093" y="5157392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83A6E55-D9BD-44DE-BFCD-A7964263D2E6}"/>
              </a:ext>
            </a:extLst>
          </p:cNvPr>
          <p:cNvSpPr txBox="1"/>
          <p:nvPr/>
        </p:nvSpPr>
        <p:spPr>
          <a:xfrm rot="5400000">
            <a:off x="3585083" y="5354997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7F218AB-DCEE-4CD1-A2FB-F2820F09A81E}"/>
              </a:ext>
            </a:extLst>
          </p:cNvPr>
          <p:cNvCxnSpPr>
            <a:cxnSpLocks/>
          </p:cNvCxnSpPr>
          <p:nvPr/>
        </p:nvCxnSpPr>
        <p:spPr>
          <a:xfrm flipV="1">
            <a:off x="4608512" y="4580525"/>
            <a:ext cx="2356899" cy="401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16CB5E2-2DFA-438E-B3B6-A4E7C15A11ED}"/>
              </a:ext>
            </a:extLst>
          </p:cNvPr>
          <p:cNvSpPr txBox="1"/>
          <p:nvPr/>
        </p:nvSpPr>
        <p:spPr>
          <a:xfrm rot="5400000">
            <a:off x="5705423" y="511236"/>
            <a:ext cx="430887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(1+T)</a:t>
            </a:r>
            <a:endParaRPr lang="en-BE" sz="1600" b="1" dirty="0">
              <a:solidFill>
                <a:schemeClr val="tx2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13D960D-56B5-4D56-AEAD-5D94210821F4}"/>
              </a:ext>
            </a:extLst>
          </p:cNvPr>
          <p:cNvCxnSpPr>
            <a:cxnSpLocks/>
          </p:cNvCxnSpPr>
          <p:nvPr/>
        </p:nvCxnSpPr>
        <p:spPr>
          <a:xfrm flipV="1">
            <a:off x="3480149" y="864098"/>
            <a:ext cx="1883939" cy="1267952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Dot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CDB4D58-F233-41C4-8C95-8A4DB21B85AF}"/>
              </a:ext>
            </a:extLst>
          </p:cNvPr>
          <p:cNvCxnSpPr>
            <a:cxnSpLocks/>
          </p:cNvCxnSpPr>
          <p:nvPr/>
        </p:nvCxnSpPr>
        <p:spPr>
          <a:xfrm flipV="1">
            <a:off x="2345467" y="4587227"/>
            <a:ext cx="2263045" cy="701095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1BC531C-F429-44B2-80FA-9689D39D5C48}"/>
              </a:ext>
            </a:extLst>
          </p:cNvPr>
          <p:cNvCxnSpPr>
            <a:cxnSpLocks/>
          </p:cNvCxnSpPr>
          <p:nvPr/>
        </p:nvCxnSpPr>
        <p:spPr>
          <a:xfrm flipV="1">
            <a:off x="539552" y="2132856"/>
            <a:ext cx="2934382" cy="10632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78A61F0-CF9F-431C-9865-307EDAB566D6}"/>
              </a:ext>
            </a:extLst>
          </p:cNvPr>
          <p:cNvSpPr txBox="1"/>
          <p:nvPr/>
        </p:nvSpPr>
        <p:spPr>
          <a:xfrm rot="5400000">
            <a:off x="5508515" y="3393344"/>
            <a:ext cx="430887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(1+T)</a:t>
            </a:r>
            <a:endParaRPr lang="en-BE" sz="1600" b="1" dirty="0">
              <a:solidFill>
                <a:schemeClr val="tx2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D7A9527-5D27-4E81-853B-194DFB3F40AA}"/>
              </a:ext>
            </a:extLst>
          </p:cNvPr>
          <p:cNvCxnSpPr>
            <a:cxnSpLocks/>
          </p:cNvCxnSpPr>
          <p:nvPr/>
        </p:nvCxnSpPr>
        <p:spPr>
          <a:xfrm flipV="1">
            <a:off x="397617" y="5294419"/>
            <a:ext cx="1947850" cy="401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9DF7FFA-A365-4957-82CC-F2B181195859}"/>
              </a:ext>
            </a:extLst>
          </p:cNvPr>
          <p:cNvCxnSpPr>
            <a:cxnSpLocks/>
          </p:cNvCxnSpPr>
          <p:nvPr/>
        </p:nvCxnSpPr>
        <p:spPr>
          <a:xfrm>
            <a:off x="3851119" y="2128299"/>
            <a:ext cx="1128438" cy="1476012"/>
          </a:xfrm>
          <a:prstGeom prst="line">
            <a:avLst/>
          </a:prstGeom>
          <a:ln w="28575">
            <a:solidFill>
              <a:srgbClr val="C00000"/>
            </a:solidFill>
            <a:prstDash val="lgDashDot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B2821401-5485-4AA2-997D-1AB41C3031E3}"/>
              </a:ext>
            </a:extLst>
          </p:cNvPr>
          <p:cNvSpPr txBox="1"/>
          <p:nvPr/>
        </p:nvSpPr>
        <p:spPr>
          <a:xfrm rot="5400000">
            <a:off x="5034309" y="1940366"/>
            <a:ext cx="430887" cy="1668830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1/(1+0.5T)</a:t>
            </a:r>
            <a:r>
              <a:rPr lang="en-US" sz="1600" b="1" baseline="30000" dirty="0">
                <a:solidFill>
                  <a:srgbClr val="C00000"/>
                </a:solidFill>
              </a:rPr>
              <a:t>2</a:t>
            </a:r>
            <a:endParaRPr lang="en-BE" sz="1600" b="1" baseline="30000" dirty="0">
              <a:solidFill>
                <a:srgbClr val="C00000"/>
              </a:solidFill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78854D8-1917-403C-A7C1-A16AEC7949CA}"/>
              </a:ext>
            </a:extLst>
          </p:cNvPr>
          <p:cNvCxnSpPr>
            <a:cxnSpLocks/>
          </p:cNvCxnSpPr>
          <p:nvPr/>
        </p:nvCxnSpPr>
        <p:spPr>
          <a:xfrm>
            <a:off x="2699792" y="5294419"/>
            <a:ext cx="2448272" cy="146969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1FDB89E-1CB9-4539-BD3D-8F4A9733DACE}"/>
              </a:ext>
            </a:extLst>
          </p:cNvPr>
          <p:cNvCxnSpPr>
            <a:cxnSpLocks/>
          </p:cNvCxnSpPr>
          <p:nvPr/>
        </p:nvCxnSpPr>
        <p:spPr>
          <a:xfrm>
            <a:off x="5148064" y="6760416"/>
            <a:ext cx="2162593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D4D2827-B8CF-4F2A-AFD1-21CABA2055FE}"/>
              </a:ext>
            </a:extLst>
          </p:cNvPr>
          <p:cNvSpPr txBox="1"/>
          <p:nvPr/>
        </p:nvSpPr>
        <p:spPr>
          <a:xfrm rot="5400000">
            <a:off x="4674099" y="5208377"/>
            <a:ext cx="430887" cy="1668830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1/(1+0.5T)</a:t>
            </a:r>
            <a:r>
              <a:rPr lang="en-US" sz="1600" b="1" baseline="30000" dirty="0">
                <a:solidFill>
                  <a:srgbClr val="C00000"/>
                </a:solidFill>
              </a:rPr>
              <a:t>2</a:t>
            </a:r>
            <a:endParaRPr lang="en-BE" sz="1600" b="1" baseline="30000" dirty="0">
              <a:solidFill>
                <a:srgbClr val="C00000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4ABCED2-7A07-4305-9876-3E4487851323}"/>
              </a:ext>
            </a:extLst>
          </p:cNvPr>
          <p:cNvCxnSpPr>
            <a:cxnSpLocks/>
          </p:cNvCxnSpPr>
          <p:nvPr/>
        </p:nvCxnSpPr>
        <p:spPr>
          <a:xfrm flipV="1">
            <a:off x="3465488" y="1913066"/>
            <a:ext cx="350427" cy="220041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E91FBDE-6E70-4DF5-8662-81DA6EF5BD9C}"/>
              </a:ext>
            </a:extLst>
          </p:cNvPr>
          <p:cNvCxnSpPr>
            <a:cxnSpLocks/>
          </p:cNvCxnSpPr>
          <p:nvPr/>
        </p:nvCxnSpPr>
        <p:spPr>
          <a:xfrm flipV="1">
            <a:off x="2267744" y="5157192"/>
            <a:ext cx="432048" cy="13762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41A79EA-8621-48F8-942C-1F13E04A1A68}"/>
              </a:ext>
            </a:extLst>
          </p:cNvPr>
          <p:cNvCxnSpPr>
            <a:cxnSpLocks/>
          </p:cNvCxnSpPr>
          <p:nvPr/>
        </p:nvCxnSpPr>
        <p:spPr>
          <a:xfrm flipV="1">
            <a:off x="3488595" y="2132050"/>
            <a:ext cx="362524" cy="3751"/>
          </a:xfrm>
          <a:prstGeom prst="line">
            <a:avLst/>
          </a:prstGeom>
          <a:ln w="28575">
            <a:solidFill>
              <a:srgbClr val="C00000"/>
            </a:solidFill>
            <a:prstDash val="lgDashDot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545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</p:spPr>
            <p:txBody>
              <a:bodyPr/>
              <a:lstStyle/>
              <a:p>
                <a:r>
                  <a:rPr lang="en-US" alt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2-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10</m:t>
                    </m:r>
                    <m:f>
                      <m:fPr>
                        <m:ctrlPr>
                          <a:rPr lang="en-BE" sz="3200" i="1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highlight>
                              <a:srgbClr val="000080"/>
                            </a:highligh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highlight>
                              <a:srgbClr val="00008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+2+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i="1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altLang="en-US" sz="3200" b="1" dirty="0">
                  <a:highlight>
                    <a:srgbClr val="8080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  <a:blipFill>
                <a:blip r:embed="rId2"/>
                <a:stretch>
                  <a:fillRect l="-2384" t="-54369" b="-16505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AE85F94-CE76-4BA6-8977-BE872676D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3789041"/>
            <a:ext cx="9144000" cy="2996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702227-D7FD-4C68-AEA3-B01D80192D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864098"/>
            <a:ext cx="9144000" cy="299695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C15BD80-4E47-470A-9D1E-C029C3CB8A94}"/>
              </a:ext>
            </a:extLst>
          </p:cNvPr>
          <p:cNvCxnSpPr>
            <a:cxnSpLocks/>
          </p:cNvCxnSpPr>
          <p:nvPr/>
        </p:nvCxnSpPr>
        <p:spPr>
          <a:xfrm flipV="1">
            <a:off x="180528" y="2375460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944AB99-7EA9-41A4-AE64-C8426A73283B}"/>
              </a:ext>
            </a:extLst>
          </p:cNvPr>
          <p:cNvCxnSpPr>
            <a:cxnSpLocks/>
          </p:cNvCxnSpPr>
          <p:nvPr/>
        </p:nvCxnSpPr>
        <p:spPr>
          <a:xfrm flipV="1">
            <a:off x="180528" y="5300403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1696E23-24B9-4E90-A356-AECC4BDF288B}"/>
              </a:ext>
            </a:extLst>
          </p:cNvPr>
          <p:cNvCxnSpPr>
            <a:cxnSpLocks/>
          </p:cNvCxnSpPr>
          <p:nvPr/>
        </p:nvCxnSpPr>
        <p:spPr>
          <a:xfrm flipV="1">
            <a:off x="467544" y="105273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9C925D-F71D-45A3-A98F-8AC893B92368}"/>
              </a:ext>
            </a:extLst>
          </p:cNvPr>
          <p:cNvCxnSpPr>
            <a:cxnSpLocks/>
          </p:cNvCxnSpPr>
          <p:nvPr/>
        </p:nvCxnSpPr>
        <p:spPr>
          <a:xfrm flipV="1">
            <a:off x="467544" y="393305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0A424A-303E-4A1E-B085-BA83D7AE6D89}"/>
              </a:ext>
            </a:extLst>
          </p:cNvPr>
          <p:cNvSpPr txBox="1"/>
          <p:nvPr/>
        </p:nvSpPr>
        <p:spPr>
          <a:xfrm>
            <a:off x="-43753" y="6159193"/>
            <a:ext cx="480131" cy="5760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Phase [deg]</a:t>
            </a:r>
            <a:endParaRPr lang="en-BE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FC8D02-8273-41BA-BA77-AD7364D2F9B3}"/>
              </a:ext>
            </a:extLst>
          </p:cNvPr>
          <p:cNvSpPr txBox="1"/>
          <p:nvPr/>
        </p:nvSpPr>
        <p:spPr>
          <a:xfrm rot="5400000">
            <a:off x="8524406" y="1761447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BB1F59-6A59-4F4B-A128-54EF4AC3AF1F}"/>
              </a:ext>
            </a:extLst>
          </p:cNvPr>
          <p:cNvSpPr txBox="1"/>
          <p:nvPr/>
        </p:nvSpPr>
        <p:spPr>
          <a:xfrm rot="5400000">
            <a:off x="8452398" y="4648613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18E761-40CA-499E-859A-4C6624562188}"/>
              </a:ext>
            </a:extLst>
          </p:cNvPr>
          <p:cNvSpPr txBox="1"/>
          <p:nvPr/>
        </p:nvSpPr>
        <p:spPr>
          <a:xfrm>
            <a:off x="5879" y="566124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-90</a:t>
            </a:r>
            <a:endParaRPr lang="en-B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F27C1D-BE4D-43C6-BA80-B5FF7A8D42CD}"/>
              </a:ext>
            </a:extLst>
          </p:cNvPr>
          <p:cNvSpPr txBox="1"/>
          <p:nvPr/>
        </p:nvSpPr>
        <p:spPr>
          <a:xfrm>
            <a:off x="5879" y="411239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90</a:t>
            </a:r>
            <a:endParaRPr lang="en-BE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1A6846-2B34-47F8-BDE6-28EAF45045D3}"/>
              </a:ext>
            </a:extLst>
          </p:cNvPr>
          <p:cNvSpPr txBox="1"/>
          <p:nvPr/>
        </p:nvSpPr>
        <p:spPr>
          <a:xfrm>
            <a:off x="-30210" y="3189784"/>
            <a:ext cx="480131" cy="412425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Mag [dB]</a:t>
            </a:r>
            <a:endParaRPr lang="en-BE" sz="12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0B61925-891A-43C6-9EB9-5B102A430CEC}"/>
              </a:ext>
            </a:extLst>
          </p:cNvPr>
          <p:cNvCxnSpPr>
            <a:cxnSpLocks/>
          </p:cNvCxnSpPr>
          <p:nvPr/>
        </p:nvCxnSpPr>
        <p:spPr>
          <a:xfrm>
            <a:off x="3491880" y="22781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073BBA-FE4B-44CC-91D5-A5E8F24FE445}"/>
              </a:ext>
            </a:extLst>
          </p:cNvPr>
          <p:cNvSpPr txBox="1"/>
          <p:nvPr/>
        </p:nvSpPr>
        <p:spPr>
          <a:xfrm rot="5400000">
            <a:off x="3263144" y="2480276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9A05918-A1E5-4B56-BD82-D29F8DF75517}"/>
              </a:ext>
            </a:extLst>
          </p:cNvPr>
          <p:cNvCxnSpPr>
            <a:cxnSpLocks/>
          </p:cNvCxnSpPr>
          <p:nvPr/>
        </p:nvCxnSpPr>
        <p:spPr>
          <a:xfrm>
            <a:off x="3851920" y="22783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EED5FAF-9F74-4C29-9064-AD404FC83001}"/>
              </a:ext>
            </a:extLst>
          </p:cNvPr>
          <p:cNvSpPr txBox="1"/>
          <p:nvPr/>
        </p:nvSpPr>
        <p:spPr>
          <a:xfrm rot="5400000">
            <a:off x="3604910" y="247592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BFD21A-E721-4FB3-A1D8-96A0329AF2BD}"/>
              </a:ext>
            </a:extLst>
          </p:cNvPr>
          <p:cNvCxnSpPr>
            <a:cxnSpLocks/>
          </p:cNvCxnSpPr>
          <p:nvPr/>
        </p:nvCxnSpPr>
        <p:spPr>
          <a:xfrm>
            <a:off x="3472053" y="5157192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DB18D0D-8345-49F7-A250-A1138D6CB47D}"/>
              </a:ext>
            </a:extLst>
          </p:cNvPr>
          <p:cNvSpPr txBox="1"/>
          <p:nvPr/>
        </p:nvSpPr>
        <p:spPr>
          <a:xfrm rot="5400000">
            <a:off x="3243317" y="5359348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C9096E-9D19-490A-907C-7C1768F1D745}"/>
              </a:ext>
            </a:extLst>
          </p:cNvPr>
          <p:cNvCxnSpPr>
            <a:cxnSpLocks/>
          </p:cNvCxnSpPr>
          <p:nvPr/>
        </p:nvCxnSpPr>
        <p:spPr>
          <a:xfrm>
            <a:off x="3832093" y="5157392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83A6E55-D9BD-44DE-BFCD-A7964263D2E6}"/>
              </a:ext>
            </a:extLst>
          </p:cNvPr>
          <p:cNvSpPr txBox="1"/>
          <p:nvPr/>
        </p:nvSpPr>
        <p:spPr>
          <a:xfrm rot="5400000">
            <a:off x="3585083" y="5354997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7F218AB-DCEE-4CD1-A2FB-F2820F09A81E}"/>
              </a:ext>
            </a:extLst>
          </p:cNvPr>
          <p:cNvCxnSpPr>
            <a:cxnSpLocks/>
          </p:cNvCxnSpPr>
          <p:nvPr/>
        </p:nvCxnSpPr>
        <p:spPr>
          <a:xfrm flipV="1">
            <a:off x="4608512" y="4580525"/>
            <a:ext cx="2356899" cy="401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Dot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CDB4D58-F233-41C4-8C95-8A4DB21B85AF}"/>
              </a:ext>
            </a:extLst>
          </p:cNvPr>
          <p:cNvCxnSpPr>
            <a:cxnSpLocks/>
          </p:cNvCxnSpPr>
          <p:nvPr/>
        </p:nvCxnSpPr>
        <p:spPr>
          <a:xfrm flipV="1">
            <a:off x="2345467" y="4587227"/>
            <a:ext cx="2263045" cy="701095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  <a:prstDash val="lgDashDot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1BC531C-F429-44B2-80FA-9689D39D5C48}"/>
              </a:ext>
            </a:extLst>
          </p:cNvPr>
          <p:cNvCxnSpPr>
            <a:cxnSpLocks/>
          </p:cNvCxnSpPr>
          <p:nvPr/>
        </p:nvCxnSpPr>
        <p:spPr>
          <a:xfrm flipV="1">
            <a:off x="539552" y="2132856"/>
            <a:ext cx="2934382" cy="10632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78A61F0-CF9F-431C-9865-307EDAB566D6}"/>
              </a:ext>
            </a:extLst>
          </p:cNvPr>
          <p:cNvSpPr txBox="1"/>
          <p:nvPr/>
        </p:nvSpPr>
        <p:spPr>
          <a:xfrm rot="5400000">
            <a:off x="5508515" y="3393344"/>
            <a:ext cx="430887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(1+T)</a:t>
            </a:r>
            <a:endParaRPr lang="en-BE" sz="1600" b="1" dirty="0">
              <a:solidFill>
                <a:schemeClr val="tx2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D7A9527-5D27-4E81-853B-194DFB3F40AA}"/>
              </a:ext>
            </a:extLst>
          </p:cNvPr>
          <p:cNvCxnSpPr>
            <a:cxnSpLocks/>
          </p:cNvCxnSpPr>
          <p:nvPr/>
        </p:nvCxnSpPr>
        <p:spPr>
          <a:xfrm flipV="1">
            <a:off x="397617" y="5294419"/>
            <a:ext cx="1947850" cy="401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78854D8-1917-403C-A7C1-A16AEC7949CA}"/>
              </a:ext>
            </a:extLst>
          </p:cNvPr>
          <p:cNvCxnSpPr>
            <a:cxnSpLocks/>
          </p:cNvCxnSpPr>
          <p:nvPr/>
        </p:nvCxnSpPr>
        <p:spPr>
          <a:xfrm>
            <a:off x="2699792" y="5294419"/>
            <a:ext cx="2448272" cy="1469699"/>
          </a:xfrm>
          <a:prstGeom prst="line">
            <a:avLst/>
          </a:prstGeom>
          <a:ln w="28575">
            <a:solidFill>
              <a:srgbClr val="C00000"/>
            </a:solidFill>
            <a:prstDash val="lgDashDot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1FDB89E-1CB9-4539-BD3D-8F4A9733DACE}"/>
              </a:ext>
            </a:extLst>
          </p:cNvPr>
          <p:cNvCxnSpPr>
            <a:cxnSpLocks/>
          </p:cNvCxnSpPr>
          <p:nvPr/>
        </p:nvCxnSpPr>
        <p:spPr>
          <a:xfrm>
            <a:off x="5148064" y="6760416"/>
            <a:ext cx="2162593" cy="0"/>
          </a:xfrm>
          <a:prstGeom prst="line">
            <a:avLst/>
          </a:prstGeom>
          <a:ln w="19050">
            <a:solidFill>
              <a:srgbClr val="C00000"/>
            </a:solidFill>
            <a:prstDash val="lgDashDot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D4D2827-B8CF-4F2A-AFD1-21CABA2055FE}"/>
              </a:ext>
            </a:extLst>
          </p:cNvPr>
          <p:cNvSpPr txBox="1"/>
          <p:nvPr/>
        </p:nvSpPr>
        <p:spPr>
          <a:xfrm rot="5400000">
            <a:off x="4674099" y="5208377"/>
            <a:ext cx="430887" cy="1668830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1/(1+0.5T)</a:t>
            </a:r>
            <a:r>
              <a:rPr lang="en-US" sz="1600" b="1" baseline="30000" dirty="0">
                <a:solidFill>
                  <a:srgbClr val="C00000"/>
                </a:solidFill>
              </a:rPr>
              <a:t>2</a:t>
            </a:r>
            <a:endParaRPr lang="en-BE" sz="1600" b="1" baseline="30000" dirty="0">
              <a:solidFill>
                <a:srgbClr val="C00000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4ABCED2-7A07-4305-9876-3E4487851323}"/>
              </a:ext>
            </a:extLst>
          </p:cNvPr>
          <p:cNvCxnSpPr>
            <a:cxnSpLocks/>
          </p:cNvCxnSpPr>
          <p:nvPr/>
        </p:nvCxnSpPr>
        <p:spPr>
          <a:xfrm flipV="1">
            <a:off x="3465488" y="1913066"/>
            <a:ext cx="350427" cy="220041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E91FBDE-6E70-4DF5-8662-81DA6EF5BD9C}"/>
              </a:ext>
            </a:extLst>
          </p:cNvPr>
          <p:cNvCxnSpPr>
            <a:cxnSpLocks/>
          </p:cNvCxnSpPr>
          <p:nvPr/>
        </p:nvCxnSpPr>
        <p:spPr>
          <a:xfrm flipV="1">
            <a:off x="2267744" y="5157192"/>
            <a:ext cx="432048" cy="13762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458EF07-003E-4E5E-A4C9-D8FD9E1F8945}"/>
              </a:ext>
            </a:extLst>
          </p:cNvPr>
          <p:cNvCxnSpPr>
            <a:cxnSpLocks/>
          </p:cNvCxnSpPr>
          <p:nvPr/>
        </p:nvCxnSpPr>
        <p:spPr>
          <a:xfrm flipH="1" flipV="1">
            <a:off x="3804421" y="1896978"/>
            <a:ext cx="2279747" cy="1566723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8F3F1FE-D0B5-4E8E-84C5-E92C5DF7E7B3}"/>
              </a:ext>
            </a:extLst>
          </p:cNvPr>
          <p:cNvCxnSpPr>
            <a:cxnSpLocks/>
          </p:cNvCxnSpPr>
          <p:nvPr/>
        </p:nvCxnSpPr>
        <p:spPr>
          <a:xfrm flipH="1" flipV="1">
            <a:off x="2664549" y="5157193"/>
            <a:ext cx="1956612" cy="634203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66D46DB-695E-4F7F-8CC4-806B250A6CE1}"/>
              </a:ext>
            </a:extLst>
          </p:cNvPr>
          <p:cNvCxnSpPr>
            <a:cxnSpLocks/>
          </p:cNvCxnSpPr>
          <p:nvPr/>
        </p:nvCxnSpPr>
        <p:spPr>
          <a:xfrm flipH="1" flipV="1">
            <a:off x="2687143" y="5154024"/>
            <a:ext cx="2444080" cy="806348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825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</p:spPr>
            <p:txBody>
              <a:bodyPr/>
              <a:lstStyle/>
              <a:p>
                <a:r>
                  <a:rPr lang="en-US" alt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2-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10</m:t>
                    </m:r>
                    <m:f>
                      <m:fPr>
                        <m:ctrlPr>
                          <a:rPr lang="en-BE" sz="3200" i="1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b="0" i="1" smtClean="0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+2+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i="1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200" b="0" i="1" smtClean="0">
                        <a:highlight>
                          <a:srgbClr val="808000"/>
                        </a:highlight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3200" b="0" i="1" smtClean="0">
                        <a:highlight>
                          <a:srgbClr val="808000"/>
                        </a:highlight>
                        <a:latin typeface="Cambria Math" panose="02040503050406030204" pitchFamily="18" charset="0"/>
                      </a:rPr>
                      <m:t>=2 </m:t>
                    </m:r>
                  </m:oMath>
                </a14:m>
                <a:endParaRPr lang="en-US" altLang="en-US" sz="3200" b="1" dirty="0">
                  <a:highlight>
                    <a:srgbClr val="8080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  <a:blipFill>
                <a:blip r:embed="rId2"/>
                <a:stretch>
                  <a:fillRect l="-2384" t="-54369" b="-16505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AE85F94-CE76-4BA6-8977-BE872676D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3789041"/>
            <a:ext cx="9144000" cy="2996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702227-D7FD-4C68-AEA3-B01D80192D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864098"/>
            <a:ext cx="9144000" cy="299695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C15BD80-4E47-470A-9D1E-C029C3CB8A94}"/>
              </a:ext>
            </a:extLst>
          </p:cNvPr>
          <p:cNvCxnSpPr>
            <a:cxnSpLocks/>
          </p:cNvCxnSpPr>
          <p:nvPr/>
        </p:nvCxnSpPr>
        <p:spPr>
          <a:xfrm flipV="1">
            <a:off x="180528" y="2375460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944AB99-7EA9-41A4-AE64-C8426A73283B}"/>
              </a:ext>
            </a:extLst>
          </p:cNvPr>
          <p:cNvCxnSpPr>
            <a:cxnSpLocks/>
          </p:cNvCxnSpPr>
          <p:nvPr/>
        </p:nvCxnSpPr>
        <p:spPr>
          <a:xfrm flipV="1">
            <a:off x="180528" y="5300403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1696E23-24B9-4E90-A356-AECC4BDF288B}"/>
              </a:ext>
            </a:extLst>
          </p:cNvPr>
          <p:cNvCxnSpPr>
            <a:cxnSpLocks/>
          </p:cNvCxnSpPr>
          <p:nvPr/>
        </p:nvCxnSpPr>
        <p:spPr>
          <a:xfrm flipV="1">
            <a:off x="467544" y="105273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9C925D-F71D-45A3-A98F-8AC893B92368}"/>
              </a:ext>
            </a:extLst>
          </p:cNvPr>
          <p:cNvCxnSpPr>
            <a:cxnSpLocks/>
          </p:cNvCxnSpPr>
          <p:nvPr/>
        </p:nvCxnSpPr>
        <p:spPr>
          <a:xfrm flipV="1">
            <a:off x="467544" y="393305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0A424A-303E-4A1E-B085-BA83D7AE6D89}"/>
              </a:ext>
            </a:extLst>
          </p:cNvPr>
          <p:cNvSpPr txBox="1"/>
          <p:nvPr/>
        </p:nvSpPr>
        <p:spPr>
          <a:xfrm>
            <a:off x="-43753" y="6159193"/>
            <a:ext cx="480131" cy="5760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Phase [deg]</a:t>
            </a:r>
            <a:endParaRPr lang="en-BE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FC8D02-8273-41BA-BA77-AD7364D2F9B3}"/>
              </a:ext>
            </a:extLst>
          </p:cNvPr>
          <p:cNvSpPr txBox="1"/>
          <p:nvPr/>
        </p:nvSpPr>
        <p:spPr>
          <a:xfrm rot="5400000">
            <a:off x="8524406" y="1761447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BB1F59-6A59-4F4B-A128-54EF4AC3AF1F}"/>
              </a:ext>
            </a:extLst>
          </p:cNvPr>
          <p:cNvSpPr txBox="1"/>
          <p:nvPr/>
        </p:nvSpPr>
        <p:spPr>
          <a:xfrm rot="5400000">
            <a:off x="8452398" y="4648613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18E761-40CA-499E-859A-4C6624562188}"/>
              </a:ext>
            </a:extLst>
          </p:cNvPr>
          <p:cNvSpPr txBox="1"/>
          <p:nvPr/>
        </p:nvSpPr>
        <p:spPr>
          <a:xfrm>
            <a:off x="5879" y="566124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-90</a:t>
            </a:r>
            <a:endParaRPr lang="en-B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F27C1D-BE4D-43C6-BA80-B5FF7A8D42CD}"/>
              </a:ext>
            </a:extLst>
          </p:cNvPr>
          <p:cNvSpPr txBox="1"/>
          <p:nvPr/>
        </p:nvSpPr>
        <p:spPr>
          <a:xfrm>
            <a:off x="5879" y="411239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90</a:t>
            </a:r>
            <a:endParaRPr lang="en-BE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1A6846-2B34-47F8-BDE6-28EAF45045D3}"/>
              </a:ext>
            </a:extLst>
          </p:cNvPr>
          <p:cNvSpPr txBox="1"/>
          <p:nvPr/>
        </p:nvSpPr>
        <p:spPr>
          <a:xfrm>
            <a:off x="-30210" y="3189784"/>
            <a:ext cx="480131" cy="412425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Mag [dB]</a:t>
            </a:r>
            <a:endParaRPr lang="en-BE" sz="12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0B61925-891A-43C6-9EB9-5B102A430CEC}"/>
              </a:ext>
            </a:extLst>
          </p:cNvPr>
          <p:cNvCxnSpPr>
            <a:cxnSpLocks/>
          </p:cNvCxnSpPr>
          <p:nvPr/>
        </p:nvCxnSpPr>
        <p:spPr>
          <a:xfrm>
            <a:off x="3491880" y="22781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073BBA-FE4B-44CC-91D5-A5E8F24FE445}"/>
              </a:ext>
            </a:extLst>
          </p:cNvPr>
          <p:cNvSpPr txBox="1"/>
          <p:nvPr/>
        </p:nvSpPr>
        <p:spPr>
          <a:xfrm rot="5400000">
            <a:off x="3263144" y="2480276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9A05918-A1E5-4B56-BD82-D29F8DF75517}"/>
              </a:ext>
            </a:extLst>
          </p:cNvPr>
          <p:cNvCxnSpPr>
            <a:cxnSpLocks/>
          </p:cNvCxnSpPr>
          <p:nvPr/>
        </p:nvCxnSpPr>
        <p:spPr>
          <a:xfrm>
            <a:off x="3851920" y="22783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EED5FAF-9F74-4C29-9064-AD404FC83001}"/>
              </a:ext>
            </a:extLst>
          </p:cNvPr>
          <p:cNvSpPr txBox="1"/>
          <p:nvPr/>
        </p:nvSpPr>
        <p:spPr>
          <a:xfrm rot="5400000">
            <a:off x="3604910" y="247592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BFD21A-E721-4FB3-A1D8-96A0329AF2BD}"/>
              </a:ext>
            </a:extLst>
          </p:cNvPr>
          <p:cNvCxnSpPr>
            <a:cxnSpLocks/>
          </p:cNvCxnSpPr>
          <p:nvPr/>
        </p:nvCxnSpPr>
        <p:spPr>
          <a:xfrm>
            <a:off x="3472053" y="5157192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DB18D0D-8345-49F7-A250-A1138D6CB47D}"/>
              </a:ext>
            </a:extLst>
          </p:cNvPr>
          <p:cNvSpPr txBox="1"/>
          <p:nvPr/>
        </p:nvSpPr>
        <p:spPr>
          <a:xfrm rot="5400000">
            <a:off x="3243317" y="5359348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C9096E-9D19-490A-907C-7C1768F1D745}"/>
              </a:ext>
            </a:extLst>
          </p:cNvPr>
          <p:cNvCxnSpPr>
            <a:cxnSpLocks/>
          </p:cNvCxnSpPr>
          <p:nvPr/>
        </p:nvCxnSpPr>
        <p:spPr>
          <a:xfrm>
            <a:off x="3832093" y="5157392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83A6E55-D9BD-44DE-BFCD-A7964263D2E6}"/>
              </a:ext>
            </a:extLst>
          </p:cNvPr>
          <p:cNvSpPr txBox="1"/>
          <p:nvPr/>
        </p:nvSpPr>
        <p:spPr>
          <a:xfrm rot="5400000">
            <a:off x="3585083" y="5354997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1BC531C-F429-44B2-80FA-9689D39D5C48}"/>
              </a:ext>
            </a:extLst>
          </p:cNvPr>
          <p:cNvCxnSpPr>
            <a:cxnSpLocks/>
          </p:cNvCxnSpPr>
          <p:nvPr/>
        </p:nvCxnSpPr>
        <p:spPr>
          <a:xfrm flipV="1">
            <a:off x="539552" y="2132856"/>
            <a:ext cx="2934382" cy="10632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D7A9527-5D27-4E81-853B-194DFB3F40AA}"/>
              </a:ext>
            </a:extLst>
          </p:cNvPr>
          <p:cNvCxnSpPr>
            <a:cxnSpLocks/>
          </p:cNvCxnSpPr>
          <p:nvPr/>
        </p:nvCxnSpPr>
        <p:spPr>
          <a:xfrm flipV="1">
            <a:off x="397617" y="5294419"/>
            <a:ext cx="1947850" cy="401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78854D8-1917-403C-A7C1-A16AEC7949CA}"/>
              </a:ext>
            </a:extLst>
          </p:cNvPr>
          <p:cNvCxnSpPr>
            <a:cxnSpLocks/>
          </p:cNvCxnSpPr>
          <p:nvPr/>
        </p:nvCxnSpPr>
        <p:spPr>
          <a:xfrm>
            <a:off x="2699792" y="5294419"/>
            <a:ext cx="2448272" cy="1469699"/>
          </a:xfrm>
          <a:prstGeom prst="line">
            <a:avLst/>
          </a:prstGeom>
          <a:ln w="28575">
            <a:solidFill>
              <a:srgbClr val="C00000"/>
            </a:solidFill>
            <a:prstDash val="lgDashDot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51FDB89E-1CB9-4539-BD3D-8F4A9733DACE}"/>
              </a:ext>
            </a:extLst>
          </p:cNvPr>
          <p:cNvCxnSpPr>
            <a:cxnSpLocks/>
          </p:cNvCxnSpPr>
          <p:nvPr/>
        </p:nvCxnSpPr>
        <p:spPr>
          <a:xfrm>
            <a:off x="5148064" y="6760416"/>
            <a:ext cx="2162593" cy="0"/>
          </a:xfrm>
          <a:prstGeom prst="line">
            <a:avLst/>
          </a:prstGeom>
          <a:ln w="19050">
            <a:solidFill>
              <a:srgbClr val="C00000"/>
            </a:solidFill>
            <a:prstDash val="lgDashDotDot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D4D2827-B8CF-4F2A-AFD1-21CABA2055FE}"/>
              </a:ext>
            </a:extLst>
          </p:cNvPr>
          <p:cNvSpPr txBox="1"/>
          <p:nvPr/>
        </p:nvSpPr>
        <p:spPr>
          <a:xfrm rot="5400000">
            <a:off x="3636476" y="5541613"/>
            <a:ext cx="430887" cy="1668830"/>
          </a:xfrm>
          <a:prstGeom prst="rect">
            <a:avLst/>
          </a:prstGeom>
          <a:noFill/>
          <a:ln>
            <a:noFill/>
          </a:ln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1/(1+0.5T)</a:t>
            </a:r>
            <a:r>
              <a:rPr lang="en-US" sz="1600" b="1" baseline="30000" dirty="0">
                <a:solidFill>
                  <a:srgbClr val="C00000"/>
                </a:solidFill>
              </a:rPr>
              <a:t>2</a:t>
            </a:r>
            <a:endParaRPr lang="en-BE" sz="1600" b="1" baseline="30000" dirty="0">
              <a:solidFill>
                <a:srgbClr val="C00000"/>
              </a:solidFill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4ABCED2-7A07-4305-9876-3E4487851323}"/>
              </a:ext>
            </a:extLst>
          </p:cNvPr>
          <p:cNvCxnSpPr>
            <a:cxnSpLocks/>
          </p:cNvCxnSpPr>
          <p:nvPr/>
        </p:nvCxnSpPr>
        <p:spPr>
          <a:xfrm flipV="1">
            <a:off x="3465488" y="1913066"/>
            <a:ext cx="350427" cy="220041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E91FBDE-6E70-4DF5-8662-81DA6EF5BD9C}"/>
              </a:ext>
            </a:extLst>
          </p:cNvPr>
          <p:cNvCxnSpPr>
            <a:cxnSpLocks/>
          </p:cNvCxnSpPr>
          <p:nvPr/>
        </p:nvCxnSpPr>
        <p:spPr>
          <a:xfrm flipV="1">
            <a:off x="2267744" y="5157192"/>
            <a:ext cx="432048" cy="13762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458EF07-003E-4E5E-A4C9-D8FD9E1F8945}"/>
              </a:ext>
            </a:extLst>
          </p:cNvPr>
          <p:cNvCxnSpPr>
            <a:cxnSpLocks/>
          </p:cNvCxnSpPr>
          <p:nvPr/>
        </p:nvCxnSpPr>
        <p:spPr>
          <a:xfrm flipH="1" flipV="1">
            <a:off x="3804421" y="1896978"/>
            <a:ext cx="2279747" cy="1566723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8F3F1FE-D0B5-4E8E-84C5-E92C5DF7E7B3}"/>
              </a:ext>
            </a:extLst>
          </p:cNvPr>
          <p:cNvCxnSpPr>
            <a:cxnSpLocks/>
          </p:cNvCxnSpPr>
          <p:nvPr/>
        </p:nvCxnSpPr>
        <p:spPr>
          <a:xfrm flipH="1" flipV="1">
            <a:off x="2664549" y="5157193"/>
            <a:ext cx="1956612" cy="634203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713AD7C-8775-4D1F-A9F5-5027AB88D28C}"/>
              </a:ext>
            </a:extLst>
          </p:cNvPr>
          <p:cNvCxnSpPr>
            <a:cxnSpLocks/>
          </p:cNvCxnSpPr>
          <p:nvPr/>
        </p:nvCxnSpPr>
        <p:spPr>
          <a:xfrm flipH="1" flipV="1">
            <a:off x="4603656" y="5791398"/>
            <a:ext cx="588104" cy="345242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66D46DB-695E-4F7F-8CC4-806B250A6CE1}"/>
              </a:ext>
            </a:extLst>
          </p:cNvPr>
          <p:cNvCxnSpPr>
            <a:cxnSpLocks/>
          </p:cNvCxnSpPr>
          <p:nvPr/>
        </p:nvCxnSpPr>
        <p:spPr>
          <a:xfrm flipH="1" flipV="1">
            <a:off x="4606984" y="5784992"/>
            <a:ext cx="1179977" cy="719897"/>
          </a:xfrm>
          <a:prstGeom prst="line">
            <a:avLst/>
          </a:prstGeom>
          <a:ln w="6350">
            <a:solidFill>
              <a:schemeClr val="tx2">
                <a:lumMod val="75000"/>
              </a:schemeClr>
            </a:solidFill>
            <a:prstDash val="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050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</p:spPr>
            <p:txBody>
              <a:bodyPr/>
              <a:lstStyle/>
              <a:p>
                <a:r>
                  <a:rPr lang="en-US" alt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2-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highlight>
                          <a:srgbClr val="808000"/>
                        </a:highlight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3200" i="1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3200" i="1">
                        <a:highlight>
                          <a:srgbClr val="808000"/>
                        </a:highligh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highlight>
                          <a:srgbClr val="808000"/>
                        </a:highlight>
                        <a:latin typeface="Cambria Math" panose="02040503050406030204" pitchFamily="18" charset="0"/>
                      </a:rPr>
                      <m:t>10</m:t>
                    </m:r>
                    <m:f>
                      <m:fPr>
                        <m:ctrlPr>
                          <a:rPr lang="en-BE" sz="3200" i="1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+2+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i="1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altLang="en-US" sz="3200" b="1" dirty="0">
                  <a:highlight>
                    <a:srgbClr val="8080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  <a:blipFill>
                <a:blip r:embed="rId2"/>
                <a:stretch>
                  <a:fillRect l="-2384" t="-54369" b="-16505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AE85F94-CE76-4BA6-8977-BE872676D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3789041"/>
            <a:ext cx="9144000" cy="2996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702227-D7FD-4C68-AEA3-B01D80192D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864098"/>
            <a:ext cx="9144000" cy="299695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C15BD80-4E47-470A-9D1E-C029C3CB8A94}"/>
              </a:ext>
            </a:extLst>
          </p:cNvPr>
          <p:cNvCxnSpPr>
            <a:cxnSpLocks/>
          </p:cNvCxnSpPr>
          <p:nvPr/>
        </p:nvCxnSpPr>
        <p:spPr>
          <a:xfrm flipV="1">
            <a:off x="180528" y="2375460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944AB99-7EA9-41A4-AE64-C8426A73283B}"/>
              </a:ext>
            </a:extLst>
          </p:cNvPr>
          <p:cNvCxnSpPr>
            <a:cxnSpLocks/>
          </p:cNvCxnSpPr>
          <p:nvPr/>
        </p:nvCxnSpPr>
        <p:spPr>
          <a:xfrm flipV="1">
            <a:off x="180528" y="5300403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1696E23-24B9-4E90-A356-AECC4BDF288B}"/>
              </a:ext>
            </a:extLst>
          </p:cNvPr>
          <p:cNvCxnSpPr>
            <a:cxnSpLocks/>
          </p:cNvCxnSpPr>
          <p:nvPr/>
        </p:nvCxnSpPr>
        <p:spPr>
          <a:xfrm flipV="1">
            <a:off x="467544" y="105273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9C925D-F71D-45A3-A98F-8AC893B92368}"/>
              </a:ext>
            </a:extLst>
          </p:cNvPr>
          <p:cNvCxnSpPr>
            <a:cxnSpLocks/>
          </p:cNvCxnSpPr>
          <p:nvPr/>
        </p:nvCxnSpPr>
        <p:spPr>
          <a:xfrm flipV="1">
            <a:off x="467544" y="393305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0A424A-303E-4A1E-B085-BA83D7AE6D89}"/>
              </a:ext>
            </a:extLst>
          </p:cNvPr>
          <p:cNvSpPr txBox="1"/>
          <p:nvPr/>
        </p:nvSpPr>
        <p:spPr>
          <a:xfrm>
            <a:off x="-43753" y="6159193"/>
            <a:ext cx="480131" cy="5760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Phase [deg]</a:t>
            </a:r>
            <a:endParaRPr lang="en-BE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FC8D02-8273-41BA-BA77-AD7364D2F9B3}"/>
              </a:ext>
            </a:extLst>
          </p:cNvPr>
          <p:cNvSpPr txBox="1"/>
          <p:nvPr/>
        </p:nvSpPr>
        <p:spPr>
          <a:xfrm rot="5400000">
            <a:off x="8524406" y="1761447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BB1F59-6A59-4F4B-A128-54EF4AC3AF1F}"/>
              </a:ext>
            </a:extLst>
          </p:cNvPr>
          <p:cNvSpPr txBox="1"/>
          <p:nvPr/>
        </p:nvSpPr>
        <p:spPr>
          <a:xfrm rot="5400000">
            <a:off x="8452398" y="4648613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18E761-40CA-499E-859A-4C6624562188}"/>
              </a:ext>
            </a:extLst>
          </p:cNvPr>
          <p:cNvSpPr txBox="1"/>
          <p:nvPr/>
        </p:nvSpPr>
        <p:spPr>
          <a:xfrm>
            <a:off x="5879" y="566124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-90</a:t>
            </a:r>
            <a:endParaRPr lang="en-B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F27C1D-BE4D-43C6-BA80-B5FF7A8D42CD}"/>
              </a:ext>
            </a:extLst>
          </p:cNvPr>
          <p:cNvSpPr txBox="1"/>
          <p:nvPr/>
        </p:nvSpPr>
        <p:spPr>
          <a:xfrm>
            <a:off x="5879" y="411239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90</a:t>
            </a:r>
            <a:endParaRPr lang="en-BE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1A6846-2B34-47F8-BDE6-28EAF45045D3}"/>
              </a:ext>
            </a:extLst>
          </p:cNvPr>
          <p:cNvSpPr txBox="1"/>
          <p:nvPr/>
        </p:nvSpPr>
        <p:spPr>
          <a:xfrm>
            <a:off x="-30210" y="3189784"/>
            <a:ext cx="480131" cy="412425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Mag [dB]</a:t>
            </a:r>
            <a:endParaRPr lang="en-BE" sz="12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0B61925-891A-43C6-9EB9-5B102A430CEC}"/>
              </a:ext>
            </a:extLst>
          </p:cNvPr>
          <p:cNvCxnSpPr>
            <a:cxnSpLocks/>
          </p:cNvCxnSpPr>
          <p:nvPr/>
        </p:nvCxnSpPr>
        <p:spPr>
          <a:xfrm>
            <a:off x="3491880" y="22781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073BBA-FE4B-44CC-91D5-A5E8F24FE445}"/>
              </a:ext>
            </a:extLst>
          </p:cNvPr>
          <p:cNvSpPr txBox="1"/>
          <p:nvPr/>
        </p:nvSpPr>
        <p:spPr>
          <a:xfrm rot="5400000">
            <a:off x="3263144" y="2480276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9A05918-A1E5-4B56-BD82-D29F8DF75517}"/>
              </a:ext>
            </a:extLst>
          </p:cNvPr>
          <p:cNvCxnSpPr>
            <a:cxnSpLocks/>
          </p:cNvCxnSpPr>
          <p:nvPr/>
        </p:nvCxnSpPr>
        <p:spPr>
          <a:xfrm>
            <a:off x="3851920" y="22783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EED5FAF-9F74-4C29-9064-AD404FC83001}"/>
              </a:ext>
            </a:extLst>
          </p:cNvPr>
          <p:cNvSpPr txBox="1"/>
          <p:nvPr/>
        </p:nvSpPr>
        <p:spPr>
          <a:xfrm rot="5400000">
            <a:off x="3604910" y="247592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BFD21A-E721-4FB3-A1D8-96A0329AF2BD}"/>
              </a:ext>
            </a:extLst>
          </p:cNvPr>
          <p:cNvCxnSpPr>
            <a:cxnSpLocks/>
          </p:cNvCxnSpPr>
          <p:nvPr/>
        </p:nvCxnSpPr>
        <p:spPr>
          <a:xfrm>
            <a:off x="3472053" y="5157192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DB18D0D-8345-49F7-A250-A1138D6CB47D}"/>
              </a:ext>
            </a:extLst>
          </p:cNvPr>
          <p:cNvSpPr txBox="1"/>
          <p:nvPr/>
        </p:nvSpPr>
        <p:spPr>
          <a:xfrm rot="5400000">
            <a:off x="3243317" y="5359348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C9096E-9D19-490A-907C-7C1768F1D745}"/>
              </a:ext>
            </a:extLst>
          </p:cNvPr>
          <p:cNvCxnSpPr>
            <a:cxnSpLocks/>
          </p:cNvCxnSpPr>
          <p:nvPr/>
        </p:nvCxnSpPr>
        <p:spPr>
          <a:xfrm>
            <a:off x="3832093" y="5157392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83A6E55-D9BD-44DE-BFCD-A7964263D2E6}"/>
              </a:ext>
            </a:extLst>
          </p:cNvPr>
          <p:cNvSpPr txBox="1"/>
          <p:nvPr/>
        </p:nvSpPr>
        <p:spPr>
          <a:xfrm rot="5400000">
            <a:off x="3585083" y="5354997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1BC531C-F429-44B2-80FA-9689D39D5C48}"/>
              </a:ext>
            </a:extLst>
          </p:cNvPr>
          <p:cNvCxnSpPr>
            <a:cxnSpLocks/>
          </p:cNvCxnSpPr>
          <p:nvPr/>
        </p:nvCxnSpPr>
        <p:spPr>
          <a:xfrm flipV="1">
            <a:off x="539552" y="2132856"/>
            <a:ext cx="2934382" cy="10632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D7A9527-5D27-4E81-853B-194DFB3F40AA}"/>
              </a:ext>
            </a:extLst>
          </p:cNvPr>
          <p:cNvCxnSpPr>
            <a:cxnSpLocks/>
          </p:cNvCxnSpPr>
          <p:nvPr/>
        </p:nvCxnSpPr>
        <p:spPr>
          <a:xfrm flipV="1">
            <a:off x="397617" y="5294419"/>
            <a:ext cx="1947850" cy="401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4ABCED2-7A07-4305-9876-3E4487851323}"/>
              </a:ext>
            </a:extLst>
          </p:cNvPr>
          <p:cNvCxnSpPr>
            <a:cxnSpLocks/>
          </p:cNvCxnSpPr>
          <p:nvPr/>
        </p:nvCxnSpPr>
        <p:spPr>
          <a:xfrm flipV="1">
            <a:off x="3465488" y="1913066"/>
            <a:ext cx="350427" cy="220041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E91FBDE-6E70-4DF5-8662-81DA6EF5BD9C}"/>
              </a:ext>
            </a:extLst>
          </p:cNvPr>
          <p:cNvCxnSpPr>
            <a:cxnSpLocks/>
          </p:cNvCxnSpPr>
          <p:nvPr/>
        </p:nvCxnSpPr>
        <p:spPr>
          <a:xfrm flipV="1">
            <a:off x="2267744" y="5157192"/>
            <a:ext cx="432048" cy="13762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458EF07-003E-4E5E-A4C9-D8FD9E1F8945}"/>
              </a:ext>
            </a:extLst>
          </p:cNvPr>
          <p:cNvCxnSpPr>
            <a:cxnSpLocks/>
          </p:cNvCxnSpPr>
          <p:nvPr/>
        </p:nvCxnSpPr>
        <p:spPr>
          <a:xfrm flipH="1" flipV="1">
            <a:off x="3804421" y="1896978"/>
            <a:ext cx="2279747" cy="1566723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8F3F1FE-D0B5-4E8E-84C5-E92C5DF7E7B3}"/>
              </a:ext>
            </a:extLst>
          </p:cNvPr>
          <p:cNvCxnSpPr>
            <a:cxnSpLocks/>
          </p:cNvCxnSpPr>
          <p:nvPr/>
        </p:nvCxnSpPr>
        <p:spPr>
          <a:xfrm flipH="1" flipV="1">
            <a:off x="2664549" y="5157193"/>
            <a:ext cx="1956612" cy="634203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713AD7C-8775-4D1F-A9F5-5027AB88D28C}"/>
              </a:ext>
            </a:extLst>
          </p:cNvPr>
          <p:cNvCxnSpPr>
            <a:cxnSpLocks/>
          </p:cNvCxnSpPr>
          <p:nvPr/>
        </p:nvCxnSpPr>
        <p:spPr>
          <a:xfrm flipH="1" flipV="1">
            <a:off x="4603656" y="5791398"/>
            <a:ext cx="588104" cy="345242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748FBCF-F2FA-4F31-A6BF-EF50C6F96443}"/>
              </a:ext>
            </a:extLst>
          </p:cNvPr>
          <p:cNvCxnSpPr>
            <a:cxnSpLocks/>
          </p:cNvCxnSpPr>
          <p:nvPr/>
        </p:nvCxnSpPr>
        <p:spPr>
          <a:xfrm flipV="1">
            <a:off x="5148064" y="6136239"/>
            <a:ext cx="1947850" cy="401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358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</p:spPr>
            <p:txBody>
              <a:bodyPr/>
              <a:lstStyle/>
              <a:p>
                <a:r>
                  <a:rPr lang="en-US" alt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2-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highlight>
                          <a:srgbClr val="808000"/>
                        </a:highlight>
                        <a:latin typeface="Cambria Math" panose="02040503050406030204" pitchFamily="18" charset="0"/>
                      </a:rPr>
                      <m:t>10</m:t>
                    </m:r>
                    <m:f>
                      <m:fPr>
                        <m:ctrlPr>
                          <a:rPr lang="en-BE" sz="3200" i="1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+1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+2+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3200" b="0" i="1" smtClean="0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3200" i="1">
                            <a:highlight>
                              <a:srgbClr val="808000"/>
                            </a:highlight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altLang="en-US" sz="3200" b="1" dirty="0">
                  <a:highlight>
                    <a:srgbClr val="80800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  <a:blipFill>
                <a:blip r:embed="rId2"/>
                <a:stretch>
                  <a:fillRect l="-2384" t="-54369" b="-16505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AE85F94-CE76-4BA6-8977-BE872676D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3789041"/>
            <a:ext cx="9144000" cy="299695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702227-D7FD-4C68-AEA3-B01D80192D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864098"/>
            <a:ext cx="9144000" cy="299695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C15BD80-4E47-470A-9D1E-C029C3CB8A94}"/>
              </a:ext>
            </a:extLst>
          </p:cNvPr>
          <p:cNvCxnSpPr>
            <a:cxnSpLocks/>
          </p:cNvCxnSpPr>
          <p:nvPr/>
        </p:nvCxnSpPr>
        <p:spPr>
          <a:xfrm flipV="1">
            <a:off x="180528" y="2375460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944AB99-7EA9-41A4-AE64-C8426A73283B}"/>
              </a:ext>
            </a:extLst>
          </p:cNvPr>
          <p:cNvCxnSpPr>
            <a:cxnSpLocks/>
          </p:cNvCxnSpPr>
          <p:nvPr/>
        </p:nvCxnSpPr>
        <p:spPr>
          <a:xfrm flipV="1">
            <a:off x="180528" y="5300403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1696E23-24B9-4E90-A356-AECC4BDF288B}"/>
              </a:ext>
            </a:extLst>
          </p:cNvPr>
          <p:cNvCxnSpPr>
            <a:cxnSpLocks/>
          </p:cNvCxnSpPr>
          <p:nvPr/>
        </p:nvCxnSpPr>
        <p:spPr>
          <a:xfrm flipV="1">
            <a:off x="467544" y="105273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9C925D-F71D-45A3-A98F-8AC893B92368}"/>
              </a:ext>
            </a:extLst>
          </p:cNvPr>
          <p:cNvCxnSpPr>
            <a:cxnSpLocks/>
          </p:cNvCxnSpPr>
          <p:nvPr/>
        </p:nvCxnSpPr>
        <p:spPr>
          <a:xfrm flipV="1">
            <a:off x="467544" y="393305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0A424A-303E-4A1E-B085-BA83D7AE6D89}"/>
              </a:ext>
            </a:extLst>
          </p:cNvPr>
          <p:cNvSpPr txBox="1"/>
          <p:nvPr/>
        </p:nvSpPr>
        <p:spPr>
          <a:xfrm>
            <a:off x="-43753" y="6159193"/>
            <a:ext cx="480131" cy="5760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Phase [deg]</a:t>
            </a:r>
            <a:endParaRPr lang="en-BE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FC8D02-8273-41BA-BA77-AD7364D2F9B3}"/>
              </a:ext>
            </a:extLst>
          </p:cNvPr>
          <p:cNvSpPr txBox="1"/>
          <p:nvPr/>
        </p:nvSpPr>
        <p:spPr>
          <a:xfrm rot="5400000">
            <a:off x="8524406" y="1761447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BB1F59-6A59-4F4B-A128-54EF4AC3AF1F}"/>
              </a:ext>
            </a:extLst>
          </p:cNvPr>
          <p:cNvSpPr txBox="1"/>
          <p:nvPr/>
        </p:nvSpPr>
        <p:spPr>
          <a:xfrm rot="5400000">
            <a:off x="8452398" y="4648613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18E761-40CA-499E-859A-4C6624562188}"/>
              </a:ext>
            </a:extLst>
          </p:cNvPr>
          <p:cNvSpPr txBox="1"/>
          <p:nvPr/>
        </p:nvSpPr>
        <p:spPr>
          <a:xfrm>
            <a:off x="5879" y="566124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-90</a:t>
            </a:r>
            <a:endParaRPr lang="en-B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F27C1D-BE4D-43C6-BA80-B5FF7A8D42CD}"/>
              </a:ext>
            </a:extLst>
          </p:cNvPr>
          <p:cNvSpPr txBox="1"/>
          <p:nvPr/>
        </p:nvSpPr>
        <p:spPr>
          <a:xfrm>
            <a:off x="5879" y="411239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90</a:t>
            </a:r>
            <a:endParaRPr lang="en-BE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1A6846-2B34-47F8-BDE6-28EAF45045D3}"/>
              </a:ext>
            </a:extLst>
          </p:cNvPr>
          <p:cNvSpPr txBox="1"/>
          <p:nvPr/>
        </p:nvSpPr>
        <p:spPr>
          <a:xfrm>
            <a:off x="-30210" y="3189784"/>
            <a:ext cx="480131" cy="412425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Mag [dB]</a:t>
            </a:r>
            <a:endParaRPr lang="en-BE" sz="12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0B61925-891A-43C6-9EB9-5B102A430CEC}"/>
              </a:ext>
            </a:extLst>
          </p:cNvPr>
          <p:cNvCxnSpPr>
            <a:cxnSpLocks/>
          </p:cNvCxnSpPr>
          <p:nvPr/>
        </p:nvCxnSpPr>
        <p:spPr>
          <a:xfrm>
            <a:off x="3491880" y="22781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073BBA-FE4B-44CC-91D5-A5E8F24FE445}"/>
              </a:ext>
            </a:extLst>
          </p:cNvPr>
          <p:cNvSpPr txBox="1"/>
          <p:nvPr/>
        </p:nvSpPr>
        <p:spPr>
          <a:xfrm rot="5400000">
            <a:off x="3263144" y="2480276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9A05918-A1E5-4B56-BD82-D29F8DF75517}"/>
              </a:ext>
            </a:extLst>
          </p:cNvPr>
          <p:cNvCxnSpPr>
            <a:cxnSpLocks/>
          </p:cNvCxnSpPr>
          <p:nvPr/>
        </p:nvCxnSpPr>
        <p:spPr>
          <a:xfrm>
            <a:off x="3851920" y="22783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EED5FAF-9F74-4C29-9064-AD404FC83001}"/>
              </a:ext>
            </a:extLst>
          </p:cNvPr>
          <p:cNvSpPr txBox="1"/>
          <p:nvPr/>
        </p:nvSpPr>
        <p:spPr>
          <a:xfrm rot="5400000">
            <a:off x="3604910" y="247592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EBFD21A-E721-4FB3-A1D8-96A0329AF2BD}"/>
              </a:ext>
            </a:extLst>
          </p:cNvPr>
          <p:cNvCxnSpPr>
            <a:cxnSpLocks/>
          </p:cNvCxnSpPr>
          <p:nvPr/>
        </p:nvCxnSpPr>
        <p:spPr>
          <a:xfrm>
            <a:off x="3472053" y="5157192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EDB18D0D-8345-49F7-A250-A1138D6CB47D}"/>
              </a:ext>
            </a:extLst>
          </p:cNvPr>
          <p:cNvSpPr txBox="1"/>
          <p:nvPr/>
        </p:nvSpPr>
        <p:spPr>
          <a:xfrm rot="5400000">
            <a:off x="3243317" y="5359348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1C9096E-9D19-490A-907C-7C1768F1D745}"/>
              </a:ext>
            </a:extLst>
          </p:cNvPr>
          <p:cNvCxnSpPr>
            <a:cxnSpLocks/>
          </p:cNvCxnSpPr>
          <p:nvPr/>
        </p:nvCxnSpPr>
        <p:spPr>
          <a:xfrm>
            <a:off x="3832093" y="5157392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83A6E55-D9BD-44DE-BFCD-A7964263D2E6}"/>
              </a:ext>
            </a:extLst>
          </p:cNvPr>
          <p:cNvSpPr txBox="1"/>
          <p:nvPr/>
        </p:nvSpPr>
        <p:spPr>
          <a:xfrm rot="5400000">
            <a:off x="3585083" y="5354997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1BC531C-F429-44B2-80FA-9689D39D5C48}"/>
              </a:ext>
            </a:extLst>
          </p:cNvPr>
          <p:cNvCxnSpPr>
            <a:cxnSpLocks/>
          </p:cNvCxnSpPr>
          <p:nvPr/>
        </p:nvCxnSpPr>
        <p:spPr>
          <a:xfrm flipV="1">
            <a:off x="539552" y="2132856"/>
            <a:ext cx="2934382" cy="10632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D7A9527-5D27-4E81-853B-194DFB3F40AA}"/>
              </a:ext>
            </a:extLst>
          </p:cNvPr>
          <p:cNvCxnSpPr>
            <a:cxnSpLocks/>
          </p:cNvCxnSpPr>
          <p:nvPr/>
        </p:nvCxnSpPr>
        <p:spPr>
          <a:xfrm flipV="1">
            <a:off x="397617" y="5294419"/>
            <a:ext cx="1947850" cy="401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4ABCED2-7A07-4305-9876-3E4487851323}"/>
              </a:ext>
            </a:extLst>
          </p:cNvPr>
          <p:cNvCxnSpPr>
            <a:cxnSpLocks/>
          </p:cNvCxnSpPr>
          <p:nvPr/>
        </p:nvCxnSpPr>
        <p:spPr>
          <a:xfrm flipV="1">
            <a:off x="3465488" y="1913066"/>
            <a:ext cx="350427" cy="220041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E91FBDE-6E70-4DF5-8662-81DA6EF5BD9C}"/>
              </a:ext>
            </a:extLst>
          </p:cNvPr>
          <p:cNvCxnSpPr>
            <a:cxnSpLocks/>
          </p:cNvCxnSpPr>
          <p:nvPr/>
        </p:nvCxnSpPr>
        <p:spPr>
          <a:xfrm flipV="1">
            <a:off x="2267744" y="5157192"/>
            <a:ext cx="432048" cy="137628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458EF07-003E-4E5E-A4C9-D8FD9E1F8945}"/>
              </a:ext>
            </a:extLst>
          </p:cNvPr>
          <p:cNvCxnSpPr>
            <a:cxnSpLocks/>
          </p:cNvCxnSpPr>
          <p:nvPr/>
        </p:nvCxnSpPr>
        <p:spPr>
          <a:xfrm flipH="1" flipV="1">
            <a:off x="3804421" y="1896978"/>
            <a:ext cx="2279747" cy="1566723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8F3F1FE-D0B5-4E8E-84C5-E92C5DF7E7B3}"/>
              </a:ext>
            </a:extLst>
          </p:cNvPr>
          <p:cNvCxnSpPr>
            <a:cxnSpLocks/>
          </p:cNvCxnSpPr>
          <p:nvPr/>
        </p:nvCxnSpPr>
        <p:spPr>
          <a:xfrm flipH="1" flipV="1">
            <a:off x="2664549" y="5157193"/>
            <a:ext cx="1956612" cy="634203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713AD7C-8775-4D1F-A9F5-5027AB88D28C}"/>
              </a:ext>
            </a:extLst>
          </p:cNvPr>
          <p:cNvCxnSpPr>
            <a:cxnSpLocks/>
          </p:cNvCxnSpPr>
          <p:nvPr/>
        </p:nvCxnSpPr>
        <p:spPr>
          <a:xfrm flipH="1" flipV="1">
            <a:off x="4603656" y="5791398"/>
            <a:ext cx="588104" cy="345242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748FBCF-F2FA-4F31-A6BF-EF50C6F96443}"/>
              </a:ext>
            </a:extLst>
          </p:cNvPr>
          <p:cNvCxnSpPr>
            <a:cxnSpLocks/>
          </p:cNvCxnSpPr>
          <p:nvPr/>
        </p:nvCxnSpPr>
        <p:spPr>
          <a:xfrm flipV="1">
            <a:off x="5148064" y="6136239"/>
            <a:ext cx="1947850" cy="401"/>
          </a:xfrm>
          <a:prstGeom prst="line">
            <a:avLst/>
          </a:prstGeom>
          <a:ln w="76200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1" name="Picture 30">
            <a:extLst>
              <a:ext uri="{FF2B5EF4-FFF2-40B4-BE49-F238E27FC236}">
                <a16:creationId xmlns:a16="http://schemas.microsoft.com/office/drawing/2014/main" id="{5EF3E719-713E-44A3-B3FB-FA0CEA50F67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843" t="9445" r="6357" b="1105"/>
          <a:stretch/>
        </p:blipFill>
        <p:spPr>
          <a:xfrm>
            <a:off x="864099" y="2910565"/>
            <a:ext cx="3307754" cy="21364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12078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856" y="196198"/>
            <a:ext cx="9205368" cy="626298"/>
          </a:xfrm>
        </p:spPr>
        <p:txBody>
          <a:bodyPr/>
          <a:lstStyle/>
          <a:p>
            <a:pPr lvl="0"/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Bode approximation - basics</a:t>
            </a:r>
            <a:endParaRPr lang="en-US" altLang="en-US" sz="76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8F6B9C-F61F-4A17-B46E-CCC27D906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3789040"/>
            <a:ext cx="9155334" cy="2996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2970694-067E-4737-9681-420B51DA2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864098"/>
            <a:ext cx="9144000" cy="299695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205661C-BF31-4A71-B0C2-E9750F42AB3B}"/>
              </a:ext>
            </a:extLst>
          </p:cNvPr>
          <p:cNvCxnSpPr>
            <a:cxnSpLocks/>
          </p:cNvCxnSpPr>
          <p:nvPr/>
        </p:nvCxnSpPr>
        <p:spPr>
          <a:xfrm flipV="1">
            <a:off x="180528" y="2375460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43245F9-0308-4136-809B-FDC36477FFEB}"/>
              </a:ext>
            </a:extLst>
          </p:cNvPr>
          <p:cNvCxnSpPr>
            <a:cxnSpLocks/>
          </p:cNvCxnSpPr>
          <p:nvPr/>
        </p:nvCxnSpPr>
        <p:spPr>
          <a:xfrm flipV="1">
            <a:off x="180528" y="5300403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86D3E67-8FFA-4CDA-AA47-F8C7C0A11AFD}"/>
              </a:ext>
            </a:extLst>
          </p:cNvPr>
          <p:cNvCxnSpPr>
            <a:cxnSpLocks/>
          </p:cNvCxnSpPr>
          <p:nvPr/>
        </p:nvCxnSpPr>
        <p:spPr>
          <a:xfrm flipV="1">
            <a:off x="467544" y="105273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11BD1C-D761-46FD-BAD1-9F16B49CB47E}"/>
              </a:ext>
            </a:extLst>
          </p:cNvPr>
          <p:cNvCxnSpPr>
            <a:cxnSpLocks/>
          </p:cNvCxnSpPr>
          <p:nvPr/>
        </p:nvCxnSpPr>
        <p:spPr>
          <a:xfrm flipV="1">
            <a:off x="467544" y="393305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7AACC4A-B0F9-452A-8794-3FC1FA5E2FC6}"/>
              </a:ext>
            </a:extLst>
          </p:cNvPr>
          <p:cNvSpPr txBox="1"/>
          <p:nvPr/>
        </p:nvSpPr>
        <p:spPr>
          <a:xfrm>
            <a:off x="-15865" y="1445441"/>
            <a:ext cx="461665" cy="423427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20</a:t>
            </a:r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B5EB17-BA43-40F1-A1F6-30443405E5B2}"/>
              </a:ext>
            </a:extLst>
          </p:cNvPr>
          <p:cNvSpPr txBox="1"/>
          <p:nvPr/>
        </p:nvSpPr>
        <p:spPr>
          <a:xfrm>
            <a:off x="-43753" y="6159193"/>
            <a:ext cx="480131" cy="5760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Phase [deg]</a:t>
            </a:r>
            <a:endParaRPr lang="en-BE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ADD968-D72E-41A3-A6EC-BEC9D173C9E3}"/>
              </a:ext>
            </a:extLst>
          </p:cNvPr>
          <p:cNvSpPr txBox="1"/>
          <p:nvPr/>
        </p:nvSpPr>
        <p:spPr>
          <a:xfrm rot="5400000">
            <a:off x="8524406" y="1761447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DB8068-3282-4D0D-B6F4-12752C15B917}"/>
              </a:ext>
            </a:extLst>
          </p:cNvPr>
          <p:cNvSpPr txBox="1"/>
          <p:nvPr/>
        </p:nvSpPr>
        <p:spPr>
          <a:xfrm rot="5400000">
            <a:off x="8452398" y="4648613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F77DCD1-E9D1-4415-81A5-2E37D8F48987}"/>
              </a:ext>
            </a:extLst>
          </p:cNvPr>
          <p:cNvCxnSpPr/>
          <p:nvPr/>
        </p:nvCxnSpPr>
        <p:spPr>
          <a:xfrm>
            <a:off x="610462" y="1644748"/>
            <a:ext cx="8065994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51D2FBB-B125-43A4-BD20-E9A59A60023C}"/>
              </a:ext>
            </a:extLst>
          </p:cNvPr>
          <p:cNvCxnSpPr/>
          <p:nvPr/>
        </p:nvCxnSpPr>
        <p:spPr>
          <a:xfrm>
            <a:off x="683568" y="5301208"/>
            <a:ext cx="8065994" cy="0"/>
          </a:xfrm>
          <a:prstGeom prst="line">
            <a:avLst/>
          </a:prstGeom>
          <a:ln w="7620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E8D6BF4-DBE1-4E07-8C40-DC43A52E454B}"/>
              </a:ext>
            </a:extLst>
          </p:cNvPr>
          <p:cNvSpPr txBox="1"/>
          <p:nvPr/>
        </p:nvSpPr>
        <p:spPr>
          <a:xfrm rot="5400000">
            <a:off x="6957347" y="583275"/>
            <a:ext cx="677108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K</a:t>
            </a:r>
            <a:endParaRPr lang="en-BE" sz="3200" b="1" dirty="0">
              <a:solidFill>
                <a:schemeClr val="accent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571F63-1329-4D81-8D4E-DA091AE095E9}"/>
              </a:ext>
            </a:extLst>
          </p:cNvPr>
          <p:cNvSpPr txBox="1"/>
          <p:nvPr/>
        </p:nvSpPr>
        <p:spPr>
          <a:xfrm rot="5400000">
            <a:off x="7101361" y="4044997"/>
            <a:ext cx="677108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</a:rPr>
              <a:t>K</a:t>
            </a:r>
            <a:endParaRPr lang="en-BE" sz="3200" b="1" dirty="0">
              <a:solidFill>
                <a:schemeClr val="accent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578E3EC-8A87-4DB0-BB85-CC636DE0FD06}"/>
              </a:ext>
            </a:extLst>
          </p:cNvPr>
          <p:cNvCxnSpPr>
            <a:cxnSpLocks/>
          </p:cNvCxnSpPr>
          <p:nvPr/>
        </p:nvCxnSpPr>
        <p:spPr>
          <a:xfrm flipV="1">
            <a:off x="1115616" y="864097"/>
            <a:ext cx="4695875" cy="299695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5D0DC0-D258-4EDA-81EC-F8BB740EB3AB}"/>
              </a:ext>
            </a:extLst>
          </p:cNvPr>
          <p:cNvCxnSpPr>
            <a:cxnSpLocks/>
          </p:cNvCxnSpPr>
          <p:nvPr/>
        </p:nvCxnSpPr>
        <p:spPr>
          <a:xfrm>
            <a:off x="475802" y="4557731"/>
            <a:ext cx="6309080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19F6C1C-57D2-46A7-A929-C5B4F0515B3C}"/>
              </a:ext>
            </a:extLst>
          </p:cNvPr>
          <p:cNvSpPr txBox="1"/>
          <p:nvPr/>
        </p:nvSpPr>
        <p:spPr>
          <a:xfrm>
            <a:off x="30494" y="5395655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-90</a:t>
            </a:r>
            <a:endParaRPr lang="en-BE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FBBF4B-1C07-4AC3-A9F6-897D3A90F416}"/>
              </a:ext>
            </a:extLst>
          </p:cNvPr>
          <p:cNvSpPr txBox="1"/>
          <p:nvPr/>
        </p:nvSpPr>
        <p:spPr>
          <a:xfrm>
            <a:off x="25178" y="2577792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-20</a:t>
            </a:r>
            <a:endParaRPr lang="en-B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B7CAD9-B42E-408F-AAEF-3CB109934F6E}"/>
              </a:ext>
            </a:extLst>
          </p:cNvPr>
          <p:cNvSpPr txBox="1"/>
          <p:nvPr/>
        </p:nvSpPr>
        <p:spPr>
          <a:xfrm rot="5400000">
            <a:off x="4069316" y="1813637"/>
            <a:ext cx="677108" cy="616291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sT</a:t>
            </a:r>
            <a:endParaRPr lang="en-BE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9964FD2-EECC-472E-ABFA-9BE500E4E028}"/>
              </a:ext>
            </a:extLst>
          </p:cNvPr>
          <p:cNvSpPr txBox="1"/>
          <p:nvPr/>
        </p:nvSpPr>
        <p:spPr>
          <a:xfrm rot="5400000">
            <a:off x="5579560" y="3465104"/>
            <a:ext cx="677108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sT</a:t>
            </a:r>
            <a:endParaRPr lang="en-BE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4F45E1-AE4C-41D6-9715-EFCB8A89931B}"/>
              </a:ext>
            </a:extLst>
          </p:cNvPr>
          <p:cNvCxnSpPr>
            <a:cxnSpLocks/>
          </p:cNvCxnSpPr>
          <p:nvPr/>
        </p:nvCxnSpPr>
        <p:spPr>
          <a:xfrm>
            <a:off x="1150862" y="902077"/>
            <a:ext cx="4573266" cy="295432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1BDA510-A086-4B5D-BA57-450B74F71DC7}"/>
              </a:ext>
            </a:extLst>
          </p:cNvPr>
          <p:cNvCxnSpPr>
            <a:cxnSpLocks/>
          </p:cNvCxnSpPr>
          <p:nvPr/>
        </p:nvCxnSpPr>
        <p:spPr>
          <a:xfrm>
            <a:off x="457200" y="6010656"/>
            <a:ext cx="6326372" cy="10632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8821094-40D3-4E7F-854B-35223C590CC4}"/>
              </a:ext>
            </a:extLst>
          </p:cNvPr>
          <p:cNvSpPr txBox="1"/>
          <p:nvPr/>
        </p:nvSpPr>
        <p:spPr>
          <a:xfrm rot="5400000">
            <a:off x="2433244" y="627683"/>
            <a:ext cx="677108" cy="1152129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1/sT</a:t>
            </a:r>
            <a:endParaRPr lang="en-BE" sz="3200" b="1" dirty="0">
              <a:solidFill>
                <a:srgbClr val="C0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CFEE34D-1649-47BC-839E-EFBF77338044}"/>
              </a:ext>
            </a:extLst>
          </p:cNvPr>
          <p:cNvSpPr txBox="1"/>
          <p:nvPr/>
        </p:nvSpPr>
        <p:spPr>
          <a:xfrm rot="5400000">
            <a:off x="1929190" y="5158145"/>
            <a:ext cx="677108" cy="1152129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1/sT</a:t>
            </a:r>
            <a:endParaRPr lang="en-BE" sz="3200" b="1" dirty="0">
              <a:solidFill>
                <a:srgbClr val="C00000"/>
              </a:solidFill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4EB8920-9321-4E65-A038-46CF2000CF04}"/>
              </a:ext>
            </a:extLst>
          </p:cNvPr>
          <p:cNvCxnSpPr/>
          <p:nvPr/>
        </p:nvCxnSpPr>
        <p:spPr>
          <a:xfrm>
            <a:off x="323528" y="3114388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05B70B3-115D-4EAB-8F90-C84AFB5A482C}"/>
              </a:ext>
            </a:extLst>
          </p:cNvPr>
          <p:cNvCxnSpPr/>
          <p:nvPr/>
        </p:nvCxnSpPr>
        <p:spPr>
          <a:xfrm>
            <a:off x="351805" y="1668803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7EA7882-4F77-4A54-A5DF-4C39DBBD5BFC}"/>
              </a:ext>
            </a:extLst>
          </p:cNvPr>
          <p:cNvCxnSpPr/>
          <p:nvPr/>
        </p:nvCxnSpPr>
        <p:spPr>
          <a:xfrm>
            <a:off x="385192" y="4584001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EFB8678-4EBE-48A6-8F63-0A8E82893077}"/>
              </a:ext>
            </a:extLst>
          </p:cNvPr>
          <p:cNvCxnSpPr/>
          <p:nvPr/>
        </p:nvCxnSpPr>
        <p:spPr>
          <a:xfrm>
            <a:off x="351805" y="6021288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40B2B8-10C8-481A-B235-EAEC15C1BB0B}"/>
              </a:ext>
            </a:extLst>
          </p:cNvPr>
          <p:cNvCxnSpPr>
            <a:cxnSpLocks/>
          </p:cNvCxnSpPr>
          <p:nvPr/>
        </p:nvCxnSpPr>
        <p:spPr>
          <a:xfrm>
            <a:off x="3470863" y="22781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C1B384C-6563-4798-8209-1A9FAE6846AD}"/>
              </a:ext>
            </a:extLst>
          </p:cNvPr>
          <p:cNvSpPr txBox="1"/>
          <p:nvPr/>
        </p:nvSpPr>
        <p:spPr>
          <a:xfrm rot="5400000">
            <a:off x="3344147" y="2438309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1/T</a:t>
            </a:r>
            <a:endParaRPr lang="en-BE" b="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D0D628F-B386-4403-95E1-3DB56D8D5B96}"/>
              </a:ext>
            </a:extLst>
          </p:cNvPr>
          <p:cNvSpPr txBox="1"/>
          <p:nvPr/>
        </p:nvSpPr>
        <p:spPr>
          <a:xfrm>
            <a:off x="7550" y="411239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90</a:t>
            </a:r>
            <a:endParaRPr lang="en-BE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1FBF758-522B-49E6-9E06-9638438CDF4B}"/>
              </a:ext>
            </a:extLst>
          </p:cNvPr>
          <p:cNvSpPr txBox="1"/>
          <p:nvPr/>
        </p:nvSpPr>
        <p:spPr>
          <a:xfrm>
            <a:off x="-30210" y="3189784"/>
            <a:ext cx="480131" cy="412425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Mag [dB]</a:t>
            </a:r>
            <a:endParaRPr lang="en-BE" sz="1200" dirty="0"/>
          </a:p>
        </p:txBody>
      </p:sp>
    </p:spTree>
    <p:extLst>
      <p:ext uri="{BB962C8B-B14F-4D97-AF65-F5344CB8AC3E}">
        <p14:creationId xmlns:p14="http://schemas.microsoft.com/office/powerpoint/2010/main" val="2787022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856" y="196198"/>
            <a:ext cx="9205368" cy="626298"/>
          </a:xfrm>
        </p:spPr>
        <p:txBody>
          <a:bodyPr/>
          <a:lstStyle/>
          <a:p>
            <a:pPr lvl="0"/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Bode approximation - basics</a:t>
            </a:r>
            <a:endParaRPr lang="en-US" altLang="en-US" sz="76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8F6B9C-F61F-4A17-B46E-CCC27D906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3789041"/>
            <a:ext cx="9155334" cy="2996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2970694-067E-4737-9681-420B51DA24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864098"/>
            <a:ext cx="9144000" cy="299695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205661C-BF31-4A71-B0C2-E9750F42AB3B}"/>
              </a:ext>
            </a:extLst>
          </p:cNvPr>
          <p:cNvCxnSpPr>
            <a:cxnSpLocks/>
          </p:cNvCxnSpPr>
          <p:nvPr/>
        </p:nvCxnSpPr>
        <p:spPr>
          <a:xfrm flipV="1">
            <a:off x="180528" y="2375460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43245F9-0308-4136-809B-FDC36477FFEB}"/>
              </a:ext>
            </a:extLst>
          </p:cNvPr>
          <p:cNvCxnSpPr>
            <a:cxnSpLocks/>
          </p:cNvCxnSpPr>
          <p:nvPr/>
        </p:nvCxnSpPr>
        <p:spPr>
          <a:xfrm flipV="1">
            <a:off x="180528" y="5300403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86D3E67-8FFA-4CDA-AA47-F8C7C0A11AFD}"/>
              </a:ext>
            </a:extLst>
          </p:cNvPr>
          <p:cNvCxnSpPr>
            <a:cxnSpLocks/>
          </p:cNvCxnSpPr>
          <p:nvPr/>
        </p:nvCxnSpPr>
        <p:spPr>
          <a:xfrm flipV="1">
            <a:off x="467544" y="105273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11BD1C-D761-46FD-BAD1-9F16B49CB47E}"/>
              </a:ext>
            </a:extLst>
          </p:cNvPr>
          <p:cNvCxnSpPr>
            <a:cxnSpLocks/>
          </p:cNvCxnSpPr>
          <p:nvPr/>
        </p:nvCxnSpPr>
        <p:spPr>
          <a:xfrm flipV="1">
            <a:off x="467544" y="393305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7AACC4A-B0F9-452A-8794-3FC1FA5E2FC6}"/>
              </a:ext>
            </a:extLst>
          </p:cNvPr>
          <p:cNvSpPr txBox="1"/>
          <p:nvPr/>
        </p:nvSpPr>
        <p:spPr>
          <a:xfrm>
            <a:off x="-15865" y="1445441"/>
            <a:ext cx="461665" cy="423427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20</a:t>
            </a:r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B5EB17-BA43-40F1-A1F6-30443405E5B2}"/>
              </a:ext>
            </a:extLst>
          </p:cNvPr>
          <p:cNvSpPr txBox="1"/>
          <p:nvPr/>
        </p:nvSpPr>
        <p:spPr>
          <a:xfrm>
            <a:off x="-43753" y="6159193"/>
            <a:ext cx="480131" cy="5760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Phase [deg]</a:t>
            </a:r>
            <a:endParaRPr lang="en-BE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ADD968-D72E-41A3-A6EC-BEC9D173C9E3}"/>
              </a:ext>
            </a:extLst>
          </p:cNvPr>
          <p:cNvSpPr txBox="1"/>
          <p:nvPr/>
        </p:nvSpPr>
        <p:spPr>
          <a:xfrm rot="5400000">
            <a:off x="8524406" y="1761447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DB8068-3282-4D0D-B6F4-12752C15B917}"/>
              </a:ext>
            </a:extLst>
          </p:cNvPr>
          <p:cNvSpPr txBox="1"/>
          <p:nvPr/>
        </p:nvSpPr>
        <p:spPr>
          <a:xfrm rot="5400000">
            <a:off x="8452398" y="4648613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5D0DC0-D258-4EDA-81EC-F8BB740EB3AB}"/>
              </a:ext>
            </a:extLst>
          </p:cNvPr>
          <p:cNvCxnSpPr>
            <a:cxnSpLocks/>
          </p:cNvCxnSpPr>
          <p:nvPr/>
        </p:nvCxnSpPr>
        <p:spPr>
          <a:xfrm flipV="1">
            <a:off x="4427984" y="4557732"/>
            <a:ext cx="2356898" cy="40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19F6C1C-57D2-46A7-A929-C5B4F0515B3C}"/>
              </a:ext>
            </a:extLst>
          </p:cNvPr>
          <p:cNvSpPr txBox="1"/>
          <p:nvPr/>
        </p:nvSpPr>
        <p:spPr>
          <a:xfrm>
            <a:off x="5879" y="566124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-90</a:t>
            </a:r>
            <a:endParaRPr lang="en-BE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FBBF4B-1C07-4AC3-A9F6-897D3A90F416}"/>
              </a:ext>
            </a:extLst>
          </p:cNvPr>
          <p:cNvSpPr txBox="1"/>
          <p:nvPr/>
        </p:nvSpPr>
        <p:spPr>
          <a:xfrm>
            <a:off x="25178" y="2577792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-20</a:t>
            </a:r>
            <a:endParaRPr lang="en-B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B7CAD9-B42E-408F-AAEF-3CB109934F6E}"/>
              </a:ext>
            </a:extLst>
          </p:cNvPr>
          <p:cNvSpPr txBox="1"/>
          <p:nvPr/>
        </p:nvSpPr>
        <p:spPr>
          <a:xfrm rot="5400000">
            <a:off x="4848489" y="1119589"/>
            <a:ext cx="677108" cy="166149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1+sT</a:t>
            </a:r>
            <a:endParaRPr lang="en-BE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9964FD2-EECC-472E-ABFA-9BE500E4E028}"/>
              </a:ext>
            </a:extLst>
          </p:cNvPr>
          <p:cNvSpPr txBox="1"/>
          <p:nvPr/>
        </p:nvSpPr>
        <p:spPr>
          <a:xfrm rot="5400000">
            <a:off x="5579560" y="3465104"/>
            <a:ext cx="677108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1+sT</a:t>
            </a:r>
            <a:endParaRPr lang="en-BE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4F45E1-AE4C-41D6-9715-EFCB8A89931B}"/>
              </a:ext>
            </a:extLst>
          </p:cNvPr>
          <p:cNvCxnSpPr>
            <a:cxnSpLocks/>
          </p:cNvCxnSpPr>
          <p:nvPr/>
        </p:nvCxnSpPr>
        <p:spPr>
          <a:xfrm>
            <a:off x="519922" y="2424667"/>
            <a:ext cx="295094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1BDA510-A086-4B5D-BA57-450B74F71DC7}"/>
              </a:ext>
            </a:extLst>
          </p:cNvPr>
          <p:cNvCxnSpPr>
            <a:cxnSpLocks/>
          </p:cNvCxnSpPr>
          <p:nvPr/>
        </p:nvCxnSpPr>
        <p:spPr>
          <a:xfrm>
            <a:off x="4440781" y="6021288"/>
            <a:ext cx="234279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8821094-40D3-4E7F-854B-35223C590CC4}"/>
              </a:ext>
            </a:extLst>
          </p:cNvPr>
          <p:cNvSpPr txBox="1"/>
          <p:nvPr/>
        </p:nvSpPr>
        <p:spPr>
          <a:xfrm rot="5400000">
            <a:off x="5297316" y="1521957"/>
            <a:ext cx="677108" cy="248074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1/(1+sT)</a:t>
            </a:r>
            <a:endParaRPr lang="en-BE" sz="3200" b="1" dirty="0">
              <a:solidFill>
                <a:srgbClr val="C0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CFEE34D-1649-47BC-839E-EFBF77338044}"/>
              </a:ext>
            </a:extLst>
          </p:cNvPr>
          <p:cNvSpPr txBox="1"/>
          <p:nvPr/>
        </p:nvSpPr>
        <p:spPr>
          <a:xfrm rot="5400000">
            <a:off x="5205548" y="4556928"/>
            <a:ext cx="677108" cy="2232235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1/(1+sT)</a:t>
            </a:r>
            <a:endParaRPr lang="en-BE" sz="3200" b="1" dirty="0">
              <a:solidFill>
                <a:srgbClr val="C00000"/>
              </a:solidFill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4EB8920-9321-4E65-A038-46CF2000CF04}"/>
              </a:ext>
            </a:extLst>
          </p:cNvPr>
          <p:cNvCxnSpPr/>
          <p:nvPr/>
        </p:nvCxnSpPr>
        <p:spPr>
          <a:xfrm>
            <a:off x="323528" y="3114388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05B70B3-115D-4EAB-8F90-C84AFB5A482C}"/>
              </a:ext>
            </a:extLst>
          </p:cNvPr>
          <p:cNvCxnSpPr/>
          <p:nvPr/>
        </p:nvCxnSpPr>
        <p:spPr>
          <a:xfrm>
            <a:off x="351805" y="1668803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7EA7882-4F77-4A54-A5DF-4C39DBBD5BFC}"/>
              </a:ext>
            </a:extLst>
          </p:cNvPr>
          <p:cNvCxnSpPr/>
          <p:nvPr/>
        </p:nvCxnSpPr>
        <p:spPr>
          <a:xfrm>
            <a:off x="323528" y="4584001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EFB8678-4EBE-48A6-8F63-0A8E82893077}"/>
              </a:ext>
            </a:extLst>
          </p:cNvPr>
          <p:cNvCxnSpPr/>
          <p:nvPr/>
        </p:nvCxnSpPr>
        <p:spPr>
          <a:xfrm>
            <a:off x="351805" y="6021288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40B2B8-10C8-481A-B235-EAEC15C1BB0B}"/>
              </a:ext>
            </a:extLst>
          </p:cNvPr>
          <p:cNvCxnSpPr>
            <a:cxnSpLocks/>
          </p:cNvCxnSpPr>
          <p:nvPr/>
        </p:nvCxnSpPr>
        <p:spPr>
          <a:xfrm>
            <a:off x="3470863" y="22781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C1B384C-6563-4798-8209-1A9FAE6846AD}"/>
              </a:ext>
            </a:extLst>
          </p:cNvPr>
          <p:cNvSpPr txBox="1"/>
          <p:nvPr/>
        </p:nvSpPr>
        <p:spPr>
          <a:xfrm rot="5400000">
            <a:off x="3344147" y="2438309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1/T</a:t>
            </a:r>
            <a:endParaRPr lang="en-BE" b="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D0D628F-B386-4403-95E1-3DB56D8D5B96}"/>
              </a:ext>
            </a:extLst>
          </p:cNvPr>
          <p:cNvSpPr txBox="1"/>
          <p:nvPr/>
        </p:nvSpPr>
        <p:spPr>
          <a:xfrm>
            <a:off x="5879" y="411239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90</a:t>
            </a:r>
            <a:endParaRPr lang="en-BE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1FBF758-522B-49E6-9E06-9638438CDF4B}"/>
              </a:ext>
            </a:extLst>
          </p:cNvPr>
          <p:cNvSpPr txBox="1"/>
          <p:nvPr/>
        </p:nvSpPr>
        <p:spPr>
          <a:xfrm>
            <a:off x="-30210" y="3189784"/>
            <a:ext cx="480131" cy="412425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Mag [dB]</a:t>
            </a:r>
            <a:endParaRPr lang="en-BE" sz="12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62C9792-ED4F-4CAB-A3F8-4C1675EE6211}"/>
              </a:ext>
            </a:extLst>
          </p:cNvPr>
          <p:cNvCxnSpPr>
            <a:cxnSpLocks/>
          </p:cNvCxnSpPr>
          <p:nvPr/>
        </p:nvCxnSpPr>
        <p:spPr>
          <a:xfrm flipV="1">
            <a:off x="500993" y="2374151"/>
            <a:ext cx="2934382" cy="106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578E3EC-8A87-4DB0-BB85-CC636DE0FD06}"/>
              </a:ext>
            </a:extLst>
          </p:cNvPr>
          <p:cNvCxnSpPr>
            <a:cxnSpLocks/>
          </p:cNvCxnSpPr>
          <p:nvPr/>
        </p:nvCxnSpPr>
        <p:spPr>
          <a:xfrm flipV="1">
            <a:off x="3437495" y="864098"/>
            <a:ext cx="2373996" cy="151136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380C1D5-0575-4EFA-AAFB-709032DF0B5C}"/>
              </a:ext>
            </a:extLst>
          </p:cNvPr>
          <p:cNvCxnSpPr>
            <a:cxnSpLocks/>
          </p:cNvCxnSpPr>
          <p:nvPr/>
        </p:nvCxnSpPr>
        <p:spPr>
          <a:xfrm>
            <a:off x="3435375" y="2382306"/>
            <a:ext cx="2273252" cy="1446201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02E0575-CD59-49A4-8F66-E39983F1DE22}"/>
              </a:ext>
            </a:extLst>
          </p:cNvPr>
          <p:cNvCxnSpPr/>
          <p:nvPr/>
        </p:nvCxnSpPr>
        <p:spPr>
          <a:xfrm>
            <a:off x="323528" y="4958100"/>
            <a:ext cx="27125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9530299-E5E8-4DA7-9DDD-26BB3A16C42A}"/>
              </a:ext>
            </a:extLst>
          </p:cNvPr>
          <p:cNvCxnSpPr/>
          <p:nvPr/>
        </p:nvCxnSpPr>
        <p:spPr>
          <a:xfrm>
            <a:off x="370734" y="5694779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EB04319-9151-445E-AD37-507FFEEDDC14}"/>
              </a:ext>
            </a:extLst>
          </p:cNvPr>
          <p:cNvCxnSpPr>
            <a:cxnSpLocks/>
          </p:cNvCxnSpPr>
          <p:nvPr/>
        </p:nvCxnSpPr>
        <p:spPr>
          <a:xfrm>
            <a:off x="436378" y="5278872"/>
            <a:ext cx="1831366" cy="73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1338B8A-FFCA-4D81-8BBC-F94E6DB8F5C8}"/>
              </a:ext>
            </a:extLst>
          </p:cNvPr>
          <p:cNvCxnSpPr>
            <a:cxnSpLocks/>
          </p:cNvCxnSpPr>
          <p:nvPr/>
        </p:nvCxnSpPr>
        <p:spPr>
          <a:xfrm flipV="1">
            <a:off x="2267744" y="4557609"/>
            <a:ext cx="2173037" cy="73202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5B58A1F-EFB0-4B36-8335-23DF07B055EB}"/>
              </a:ext>
            </a:extLst>
          </p:cNvPr>
          <p:cNvCxnSpPr>
            <a:cxnSpLocks/>
          </p:cNvCxnSpPr>
          <p:nvPr/>
        </p:nvCxnSpPr>
        <p:spPr>
          <a:xfrm>
            <a:off x="459153" y="5356284"/>
            <a:ext cx="1808591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02F2ED66-29A1-4892-AF7F-8D927785A70A}"/>
              </a:ext>
            </a:extLst>
          </p:cNvPr>
          <p:cNvCxnSpPr>
            <a:cxnSpLocks/>
          </p:cNvCxnSpPr>
          <p:nvPr/>
        </p:nvCxnSpPr>
        <p:spPr>
          <a:xfrm>
            <a:off x="2267744" y="5356284"/>
            <a:ext cx="2173037" cy="65461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41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</p:spPr>
            <p:txBody>
              <a:bodyPr/>
              <a:lstStyle/>
              <a:p>
                <a:pPr lvl="0"/>
                <a:r>
                  <a:rPr lang="en-US" alt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1–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+6</m:t>
                        </m:r>
                      </m:den>
                    </m:f>
                  </m:oMath>
                </a14:m>
                <a:endParaRPr lang="en-US" altLang="en-US" sz="76900" b="1" dirty="0">
                  <a:highlight>
                    <a:srgbClr val="00008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  <a:blipFill>
                <a:blip r:embed="rId2"/>
                <a:stretch>
                  <a:fillRect l="-1722" t="-18447" b="-18447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08F6B9C-F61F-4A17-B46E-CCC27D906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3789041"/>
            <a:ext cx="9144000" cy="299695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2970694-067E-4737-9681-420B51DA2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864098"/>
            <a:ext cx="9144000" cy="299695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205661C-BF31-4A71-B0C2-E9750F42AB3B}"/>
              </a:ext>
            </a:extLst>
          </p:cNvPr>
          <p:cNvCxnSpPr>
            <a:cxnSpLocks/>
          </p:cNvCxnSpPr>
          <p:nvPr/>
        </p:nvCxnSpPr>
        <p:spPr>
          <a:xfrm flipV="1">
            <a:off x="180528" y="2375460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43245F9-0308-4136-809B-FDC36477FFEB}"/>
              </a:ext>
            </a:extLst>
          </p:cNvPr>
          <p:cNvCxnSpPr>
            <a:cxnSpLocks/>
          </p:cNvCxnSpPr>
          <p:nvPr/>
        </p:nvCxnSpPr>
        <p:spPr>
          <a:xfrm flipV="1">
            <a:off x="180528" y="5300403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86D3E67-8FFA-4CDA-AA47-F8C7C0A11AFD}"/>
              </a:ext>
            </a:extLst>
          </p:cNvPr>
          <p:cNvCxnSpPr>
            <a:cxnSpLocks/>
          </p:cNvCxnSpPr>
          <p:nvPr/>
        </p:nvCxnSpPr>
        <p:spPr>
          <a:xfrm flipV="1">
            <a:off x="467544" y="105273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11BD1C-D761-46FD-BAD1-9F16B49CB47E}"/>
              </a:ext>
            </a:extLst>
          </p:cNvPr>
          <p:cNvCxnSpPr>
            <a:cxnSpLocks/>
          </p:cNvCxnSpPr>
          <p:nvPr/>
        </p:nvCxnSpPr>
        <p:spPr>
          <a:xfrm flipV="1">
            <a:off x="467544" y="393305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9B5EB17-BA43-40F1-A1F6-30443405E5B2}"/>
              </a:ext>
            </a:extLst>
          </p:cNvPr>
          <p:cNvSpPr txBox="1"/>
          <p:nvPr/>
        </p:nvSpPr>
        <p:spPr>
          <a:xfrm>
            <a:off x="-43753" y="6159193"/>
            <a:ext cx="480131" cy="5760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Phase [deg]</a:t>
            </a:r>
            <a:endParaRPr lang="en-BE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ADD968-D72E-41A3-A6EC-BEC9D173C9E3}"/>
              </a:ext>
            </a:extLst>
          </p:cNvPr>
          <p:cNvSpPr txBox="1"/>
          <p:nvPr/>
        </p:nvSpPr>
        <p:spPr>
          <a:xfrm rot="5400000">
            <a:off x="8524406" y="1761447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DB8068-3282-4D0D-B6F4-12752C15B917}"/>
              </a:ext>
            </a:extLst>
          </p:cNvPr>
          <p:cNvSpPr txBox="1"/>
          <p:nvPr/>
        </p:nvSpPr>
        <p:spPr>
          <a:xfrm rot="5400000">
            <a:off x="8452398" y="4648613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9F6C1C-57D2-46A7-A929-C5B4F0515B3C}"/>
              </a:ext>
            </a:extLst>
          </p:cNvPr>
          <p:cNvSpPr txBox="1"/>
          <p:nvPr/>
        </p:nvSpPr>
        <p:spPr>
          <a:xfrm>
            <a:off x="5879" y="566124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-90</a:t>
            </a:r>
            <a:endParaRPr lang="en-BE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D0D628F-B386-4403-95E1-3DB56D8D5B96}"/>
              </a:ext>
            </a:extLst>
          </p:cNvPr>
          <p:cNvSpPr txBox="1"/>
          <p:nvPr/>
        </p:nvSpPr>
        <p:spPr>
          <a:xfrm>
            <a:off x="5879" y="411239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90</a:t>
            </a:r>
            <a:endParaRPr lang="en-BE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1FBF758-522B-49E6-9E06-9638438CDF4B}"/>
              </a:ext>
            </a:extLst>
          </p:cNvPr>
          <p:cNvSpPr txBox="1"/>
          <p:nvPr/>
        </p:nvSpPr>
        <p:spPr>
          <a:xfrm>
            <a:off x="-30210" y="3189784"/>
            <a:ext cx="480131" cy="412425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Mag [dB]</a:t>
            </a:r>
            <a:endParaRPr lang="en-BE" sz="1200" dirty="0"/>
          </a:p>
        </p:txBody>
      </p:sp>
    </p:spTree>
    <p:extLst>
      <p:ext uri="{BB962C8B-B14F-4D97-AF65-F5344CB8AC3E}">
        <p14:creationId xmlns:p14="http://schemas.microsoft.com/office/powerpoint/2010/main" val="828195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39">
            <a:extLst>
              <a:ext uri="{FF2B5EF4-FFF2-40B4-BE49-F238E27FC236}">
                <a16:creationId xmlns:a16="http://schemas.microsoft.com/office/drawing/2014/main" id="{428CEE42-54F6-457C-BA41-F418C60BB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3789041"/>
            <a:ext cx="9144000" cy="2996952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CDBF545A-0EAC-4EC4-8F09-861DAC97FD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864098"/>
            <a:ext cx="9144000" cy="29969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</p:spPr>
            <p:txBody>
              <a:bodyPr/>
              <a:lstStyle/>
              <a:p>
                <a:pPr lvl="0"/>
                <a:r>
                  <a:rPr lang="en-US" alt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1–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+6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+3)</m:t>
                        </m:r>
                      </m:num>
                      <m:den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+3)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 , </m:t>
                    </m:r>
                    <m:r>
                      <a:rPr lang="en-US" sz="2800" i="1">
                        <a:highlight>
                          <a:srgbClr val="000080"/>
                        </a:highlight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i="1">
                        <a:highlight>
                          <a:srgbClr val="000080"/>
                        </a:highlight>
                        <a:latin typeface="Cambria Math" panose="02040503050406030204" pitchFamily="18" charset="0"/>
                      </a:rPr>
                      <m:t>(0)=0.5</m:t>
                    </m:r>
                  </m:oMath>
                </a14:m>
                <a:endParaRPr lang="en-US" altLang="en-US" sz="76900" b="1" dirty="0">
                  <a:highlight>
                    <a:srgbClr val="00008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  <a:blipFill>
                <a:blip r:embed="rId3"/>
                <a:stretch>
                  <a:fillRect l="-1722" t="-28155" b="-8738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4A342DF-4F9E-4EFA-B26D-F94FF3EAB635}"/>
              </a:ext>
            </a:extLst>
          </p:cNvPr>
          <p:cNvCxnSpPr>
            <a:cxnSpLocks/>
          </p:cNvCxnSpPr>
          <p:nvPr/>
        </p:nvCxnSpPr>
        <p:spPr>
          <a:xfrm>
            <a:off x="3467457" y="518606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45522E89-E6DA-4CBF-BF2F-296A33034340}"/>
              </a:ext>
            </a:extLst>
          </p:cNvPr>
          <p:cNvSpPr txBox="1"/>
          <p:nvPr/>
        </p:nvSpPr>
        <p:spPr>
          <a:xfrm rot="5400000">
            <a:off x="3238721" y="5388216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3749179-E9C2-43EC-BA04-A83F16EA4BB7}"/>
              </a:ext>
            </a:extLst>
          </p:cNvPr>
          <p:cNvCxnSpPr>
            <a:cxnSpLocks/>
          </p:cNvCxnSpPr>
          <p:nvPr/>
        </p:nvCxnSpPr>
        <p:spPr>
          <a:xfrm>
            <a:off x="3827497" y="518626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04CFCBB-EB27-49D7-AF61-5F8CD831E94E}"/>
              </a:ext>
            </a:extLst>
          </p:cNvPr>
          <p:cNvCxnSpPr>
            <a:cxnSpLocks/>
          </p:cNvCxnSpPr>
          <p:nvPr/>
        </p:nvCxnSpPr>
        <p:spPr>
          <a:xfrm>
            <a:off x="4043521" y="517770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CE9466EF-D4F7-44F6-AB9C-3612AA203C20}"/>
              </a:ext>
            </a:extLst>
          </p:cNvPr>
          <p:cNvSpPr txBox="1"/>
          <p:nvPr/>
        </p:nvSpPr>
        <p:spPr>
          <a:xfrm rot="5400000">
            <a:off x="3885627" y="537623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3</a:t>
            </a:r>
            <a:endParaRPr lang="en-BE" b="1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CABCBC9-47E3-4FDB-8D90-B0BA5584D5F3}"/>
              </a:ext>
            </a:extLst>
          </p:cNvPr>
          <p:cNvSpPr txBox="1"/>
          <p:nvPr/>
        </p:nvSpPr>
        <p:spPr>
          <a:xfrm rot="5400000">
            <a:off x="3580487" y="538386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205661C-BF31-4A71-B0C2-E9750F42AB3B}"/>
              </a:ext>
            </a:extLst>
          </p:cNvPr>
          <p:cNvCxnSpPr>
            <a:cxnSpLocks/>
          </p:cNvCxnSpPr>
          <p:nvPr/>
        </p:nvCxnSpPr>
        <p:spPr>
          <a:xfrm flipV="1">
            <a:off x="180528" y="2375460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43245F9-0308-4136-809B-FDC36477FFEB}"/>
              </a:ext>
            </a:extLst>
          </p:cNvPr>
          <p:cNvCxnSpPr>
            <a:cxnSpLocks/>
          </p:cNvCxnSpPr>
          <p:nvPr/>
        </p:nvCxnSpPr>
        <p:spPr>
          <a:xfrm flipV="1">
            <a:off x="180528" y="5300403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86D3E67-8FFA-4CDA-AA47-F8C7C0A11AFD}"/>
              </a:ext>
            </a:extLst>
          </p:cNvPr>
          <p:cNvCxnSpPr>
            <a:cxnSpLocks/>
          </p:cNvCxnSpPr>
          <p:nvPr/>
        </p:nvCxnSpPr>
        <p:spPr>
          <a:xfrm flipV="1">
            <a:off x="467544" y="105273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11BD1C-D761-46FD-BAD1-9F16B49CB47E}"/>
              </a:ext>
            </a:extLst>
          </p:cNvPr>
          <p:cNvCxnSpPr>
            <a:cxnSpLocks/>
          </p:cNvCxnSpPr>
          <p:nvPr/>
        </p:nvCxnSpPr>
        <p:spPr>
          <a:xfrm flipV="1">
            <a:off x="467544" y="3923149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7AACC4A-B0F9-452A-8794-3FC1FA5E2FC6}"/>
              </a:ext>
            </a:extLst>
          </p:cNvPr>
          <p:cNvSpPr txBox="1"/>
          <p:nvPr/>
        </p:nvSpPr>
        <p:spPr>
          <a:xfrm>
            <a:off x="-15865" y="1445441"/>
            <a:ext cx="461665" cy="423427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20</a:t>
            </a:r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B5EB17-BA43-40F1-A1F6-30443405E5B2}"/>
              </a:ext>
            </a:extLst>
          </p:cNvPr>
          <p:cNvSpPr txBox="1"/>
          <p:nvPr/>
        </p:nvSpPr>
        <p:spPr>
          <a:xfrm>
            <a:off x="-43753" y="6159193"/>
            <a:ext cx="480131" cy="5760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Phase [deg]</a:t>
            </a:r>
            <a:endParaRPr lang="en-BE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ADD968-D72E-41A3-A6EC-BEC9D173C9E3}"/>
              </a:ext>
            </a:extLst>
          </p:cNvPr>
          <p:cNvSpPr txBox="1"/>
          <p:nvPr/>
        </p:nvSpPr>
        <p:spPr>
          <a:xfrm rot="5400000">
            <a:off x="8524406" y="1761447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DB8068-3282-4D0D-B6F4-12752C15B917}"/>
              </a:ext>
            </a:extLst>
          </p:cNvPr>
          <p:cNvSpPr txBox="1"/>
          <p:nvPr/>
        </p:nvSpPr>
        <p:spPr>
          <a:xfrm rot="5400000">
            <a:off x="8452398" y="4648613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9F6C1C-57D2-46A7-A929-C5B4F0515B3C}"/>
              </a:ext>
            </a:extLst>
          </p:cNvPr>
          <p:cNvSpPr txBox="1"/>
          <p:nvPr/>
        </p:nvSpPr>
        <p:spPr>
          <a:xfrm>
            <a:off x="5879" y="566124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-90</a:t>
            </a:r>
            <a:endParaRPr lang="en-BE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FBBF4B-1C07-4AC3-A9F6-897D3A90F416}"/>
              </a:ext>
            </a:extLst>
          </p:cNvPr>
          <p:cNvSpPr txBox="1"/>
          <p:nvPr/>
        </p:nvSpPr>
        <p:spPr>
          <a:xfrm>
            <a:off x="25178" y="2577792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-20</a:t>
            </a:r>
            <a:endParaRPr lang="en-BE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4EB8920-9321-4E65-A038-46CF2000CF04}"/>
              </a:ext>
            </a:extLst>
          </p:cNvPr>
          <p:cNvCxnSpPr/>
          <p:nvPr/>
        </p:nvCxnSpPr>
        <p:spPr>
          <a:xfrm>
            <a:off x="323528" y="3114388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05B70B3-115D-4EAB-8F90-C84AFB5A482C}"/>
              </a:ext>
            </a:extLst>
          </p:cNvPr>
          <p:cNvCxnSpPr/>
          <p:nvPr/>
        </p:nvCxnSpPr>
        <p:spPr>
          <a:xfrm>
            <a:off x="351805" y="1668803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7EA7882-4F77-4A54-A5DF-4C39DBBD5BFC}"/>
              </a:ext>
            </a:extLst>
          </p:cNvPr>
          <p:cNvCxnSpPr/>
          <p:nvPr/>
        </p:nvCxnSpPr>
        <p:spPr>
          <a:xfrm>
            <a:off x="323528" y="4584001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EFB8678-4EBE-48A6-8F63-0A8E82893077}"/>
              </a:ext>
            </a:extLst>
          </p:cNvPr>
          <p:cNvCxnSpPr/>
          <p:nvPr/>
        </p:nvCxnSpPr>
        <p:spPr>
          <a:xfrm>
            <a:off x="351805" y="6021288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40B2B8-10C8-481A-B235-EAEC15C1BB0B}"/>
              </a:ext>
            </a:extLst>
          </p:cNvPr>
          <p:cNvCxnSpPr>
            <a:cxnSpLocks/>
          </p:cNvCxnSpPr>
          <p:nvPr/>
        </p:nvCxnSpPr>
        <p:spPr>
          <a:xfrm>
            <a:off x="3491880" y="22781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C1B384C-6563-4798-8209-1A9FAE6846AD}"/>
              </a:ext>
            </a:extLst>
          </p:cNvPr>
          <p:cNvSpPr txBox="1"/>
          <p:nvPr/>
        </p:nvSpPr>
        <p:spPr>
          <a:xfrm rot="5400000">
            <a:off x="3263144" y="2480276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D0D628F-B386-4403-95E1-3DB56D8D5B96}"/>
              </a:ext>
            </a:extLst>
          </p:cNvPr>
          <p:cNvSpPr txBox="1"/>
          <p:nvPr/>
        </p:nvSpPr>
        <p:spPr>
          <a:xfrm>
            <a:off x="5879" y="411239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90</a:t>
            </a:r>
            <a:endParaRPr lang="en-BE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1FBF758-522B-49E6-9E06-9638438CDF4B}"/>
              </a:ext>
            </a:extLst>
          </p:cNvPr>
          <p:cNvSpPr txBox="1"/>
          <p:nvPr/>
        </p:nvSpPr>
        <p:spPr>
          <a:xfrm>
            <a:off x="-30210" y="3189784"/>
            <a:ext cx="480131" cy="412425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Mag [dB]</a:t>
            </a:r>
            <a:endParaRPr lang="en-BE" sz="1200" dirty="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02E0575-CD59-49A4-8F66-E39983F1DE22}"/>
              </a:ext>
            </a:extLst>
          </p:cNvPr>
          <p:cNvCxnSpPr/>
          <p:nvPr/>
        </p:nvCxnSpPr>
        <p:spPr>
          <a:xfrm>
            <a:off x="323528" y="4958100"/>
            <a:ext cx="27125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9530299-E5E8-4DA7-9DDD-26BB3A16C42A}"/>
              </a:ext>
            </a:extLst>
          </p:cNvPr>
          <p:cNvCxnSpPr/>
          <p:nvPr/>
        </p:nvCxnSpPr>
        <p:spPr>
          <a:xfrm>
            <a:off x="370734" y="5694779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881B38A-F39C-4D7F-8528-C124197283AF}"/>
              </a:ext>
            </a:extLst>
          </p:cNvPr>
          <p:cNvCxnSpPr>
            <a:cxnSpLocks/>
          </p:cNvCxnSpPr>
          <p:nvPr/>
        </p:nvCxnSpPr>
        <p:spPr>
          <a:xfrm>
            <a:off x="3851920" y="22783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A65E27E-4786-4498-AA29-8A1DC181AE9E}"/>
              </a:ext>
            </a:extLst>
          </p:cNvPr>
          <p:cNvCxnSpPr>
            <a:cxnSpLocks/>
          </p:cNvCxnSpPr>
          <p:nvPr/>
        </p:nvCxnSpPr>
        <p:spPr>
          <a:xfrm>
            <a:off x="4067944" y="226976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456B416-6E52-42F5-B069-7D76DD644501}"/>
              </a:ext>
            </a:extLst>
          </p:cNvPr>
          <p:cNvSpPr txBox="1"/>
          <p:nvPr/>
        </p:nvSpPr>
        <p:spPr>
          <a:xfrm rot="5400000">
            <a:off x="3910050" y="246829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3</a:t>
            </a:r>
            <a:endParaRPr lang="en-BE" b="1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45449E4-D329-4844-B837-3FD1B0DBE9CD}"/>
              </a:ext>
            </a:extLst>
          </p:cNvPr>
          <p:cNvSpPr txBox="1"/>
          <p:nvPr/>
        </p:nvSpPr>
        <p:spPr>
          <a:xfrm rot="5400000">
            <a:off x="3604910" y="247592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67A33B4-4C7C-45EE-B2A2-3996FBCDD22F}"/>
              </a:ext>
            </a:extLst>
          </p:cNvPr>
          <p:cNvCxnSpPr>
            <a:cxnSpLocks/>
          </p:cNvCxnSpPr>
          <p:nvPr/>
        </p:nvCxnSpPr>
        <p:spPr>
          <a:xfrm flipV="1">
            <a:off x="473335" y="2556802"/>
            <a:ext cx="3798507" cy="10632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6C069047-D104-4F5D-8747-326DEE8EDAA9}"/>
              </a:ext>
            </a:extLst>
          </p:cNvPr>
          <p:cNvSpPr txBox="1"/>
          <p:nvPr/>
        </p:nvSpPr>
        <p:spPr>
          <a:xfrm rot="5400000">
            <a:off x="1343788" y="1761366"/>
            <a:ext cx="677108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Static gain: 0.5=&gt;-6dB</a:t>
            </a:r>
            <a:endParaRPr lang="en-BE" sz="1600" b="1" dirty="0">
              <a:solidFill>
                <a:schemeClr val="tx2"/>
              </a:solidFill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64C704E-AB31-455A-92E8-55320790D86C}"/>
              </a:ext>
            </a:extLst>
          </p:cNvPr>
          <p:cNvCxnSpPr>
            <a:cxnSpLocks/>
          </p:cNvCxnSpPr>
          <p:nvPr/>
        </p:nvCxnSpPr>
        <p:spPr>
          <a:xfrm>
            <a:off x="526584" y="5305174"/>
            <a:ext cx="285938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AB193DD-2E07-41E2-A4A6-0BBCED8FC567}"/>
              </a:ext>
            </a:extLst>
          </p:cNvPr>
          <p:cNvSpPr txBox="1"/>
          <p:nvPr/>
        </p:nvSpPr>
        <p:spPr>
          <a:xfrm rot="5400000">
            <a:off x="1446742" y="4165601"/>
            <a:ext cx="430887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Static gain</a:t>
            </a:r>
            <a:endParaRPr lang="en-BE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020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65">
            <a:extLst>
              <a:ext uri="{FF2B5EF4-FFF2-40B4-BE49-F238E27FC236}">
                <a16:creationId xmlns:a16="http://schemas.microsoft.com/office/drawing/2014/main" id="{E6705593-CFF2-4244-9574-F000BE0A2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3789041"/>
            <a:ext cx="9144000" cy="2996952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86A4A7F4-F181-4A31-9594-9ED9CD02AA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864098"/>
            <a:ext cx="9144000" cy="29969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</p:spPr>
            <p:txBody>
              <a:bodyPr/>
              <a:lstStyle/>
              <a:p>
                <a:pPr lvl="0"/>
                <a:r>
                  <a:rPr lang="en-US" alt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1–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+6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highlight>
                              <a:srgbClr val="FF9966"/>
                            </a:highligh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highlight>
                              <a:srgbClr val="FF9966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highlight>
                              <a:srgbClr val="FF9966"/>
                            </a:highlight>
                            <a:latin typeface="Cambria Math" panose="02040503050406030204" pitchFamily="18" charset="0"/>
                          </a:rPr>
                          <m:t>+3)</m:t>
                        </m:r>
                      </m:num>
                      <m:den>
                        <m:d>
                          <m:dPr>
                            <m:ctrlPr>
                              <a:rPr lang="en-US" sz="2800" i="1">
                                <a:highlight>
                                  <a:srgbClr val="008000"/>
                                </a:highligh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highlight>
                                  <a:srgbClr val="008000"/>
                                </a:highlight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800" i="1">
                                <a:highlight>
                                  <a:srgbClr val="008000"/>
                                </a:highlight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  <m:r>
                          <a:rPr lang="en-US" sz="2800" i="1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+3)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 , </m:t>
                    </m:r>
                    <m:r>
                      <a:rPr lang="en-US" sz="2800" i="1">
                        <a:highlight>
                          <a:srgbClr val="000080"/>
                        </a:highlight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i="1">
                        <a:highlight>
                          <a:srgbClr val="000080"/>
                        </a:highlight>
                        <a:latin typeface="Cambria Math" panose="02040503050406030204" pitchFamily="18" charset="0"/>
                      </a:rPr>
                      <m:t>(0)=0.5</m:t>
                    </m:r>
                  </m:oMath>
                </a14:m>
                <a:endParaRPr lang="en-US" altLang="en-US" sz="76900" b="1" dirty="0">
                  <a:highlight>
                    <a:srgbClr val="000080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  <a:blipFill>
                <a:blip r:embed="rId3"/>
                <a:stretch>
                  <a:fillRect l="-1722" t="-28155" b="-8738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4A342DF-4F9E-4EFA-B26D-F94FF3EAB635}"/>
              </a:ext>
            </a:extLst>
          </p:cNvPr>
          <p:cNvCxnSpPr>
            <a:cxnSpLocks/>
          </p:cNvCxnSpPr>
          <p:nvPr/>
        </p:nvCxnSpPr>
        <p:spPr>
          <a:xfrm>
            <a:off x="3467457" y="518606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45522E89-E6DA-4CBF-BF2F-296A33034340}"/>
              </a:ext>
            </a:extLst>
          </p:cNvPr>
          <p:cNvSpPr txBox="1"/>
          <p:nvPr/>
        </p:nvSpPr>
        <p:spPr>
          <a:xfrm rot="5400000">
            <a:off x="3238721" y="5388216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3749179-E9C2-43EC-BA04-A83F16EA4BB7}"/>
              </a:ext>
            </a:extLst>
          </p:cNvPr>
          <p:cNvCxnSpPr>
            <a:cxnSpLocks/>
          </p:cNvCxnSpPr>
          <p:nvPr/>
        </p:nvCxnSpPr>
        <p:spPr>
          <a:xfrm>
            <a:off x="3827497" y="518626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04CFCBB-EB27-49D7-AF61-5F8CD831E94E}"/>
              </a:ext>
            </a:extLst>
          </p:cNvPr>
          <p:cNvCxnSpPr>
            <a:cxnSpLocks/>
          </p:cNvCxnSpPr>
          <p:nvPr/>
        </p:nvCxnSpPr>
        <p:spPr>
          <a:xfrm>
            <a:off x="4043521" y="517770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CE9466EF-D4F7-44F6-AB9C-3612AA203C20}"/>
              </a:ext>
            </a:extLst>
          </p:cNvPr>
          <p:cNvSpPr txBox="1"/>
          <p:nvPr/>
        </p:nvSpPr>
        <p:spPr>
          <a:xfrm rot="5400000">
            <a:off x="3885627" y="537623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3</a:t>
            </a:r>
            <a:endParaRPr lang="en-BE" b="1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CABCBC9-47E3-4FDB-8D90-B0BA5584D5F3}"/>
              </a:ext>
            </a:extLst>
          </p:cNvPr>
          <p:cNvSpPr txBox="1"/>
          <p:nvPr/>
        </p:nvSpPr>
        <p:spPr>
          <a:xfrm rot="5400000">
            <a:off x="3580487" y="538386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205661C-BF31-4A71-B0C2-E9750F42AB3B}"/>
              </a:ext>
            </a:extLst>
          </p:cNvPr>
          <p:cNvCxnSpPr>
            <a:cxnSpLocks/>
          </p:cNvCxnSpPr>
          <p:nvPr/>
        </p:nvCxnSpPr>
        <p:spPr>
          <a:xfrm flipV="1">
            <a:off x="180528" y="2375460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43245F9-0308-4136-809B-FDC36477FFEB}"/>
              </a:ext>
            </a:extLst>
          </p:cNvPr>
          <p:cNvCxnSpPr>
            <a:cxnSpLocks/>
          </p:cNvCxnSpPr>
          <p:nvPr/>
        </p:nvCxnSpPr>
        <p:spPr>
          <a:xfrm flipV="1">
            <a:off x="180528" y="5300403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86D3E67-8FFA-4CDA-AA47-F8C7C0A11AFD}"/>
              </a:ext>
            </a:extLst>
          </p:cNvPr>
          <p:cNvCxnSpPr>
            <a:cxnSpLocks/>
          </p:cNvCxnSpPr>
          <p:nvPr/>
        </p:nvCxnSpPr>
        <p:spPr>
          <a:xfrm flipV="1">
            <a:off x="467544" y="105273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11BD1C-D761-46FD-BAD1-9F16B49CB47E}"/>
              </a:ext>
            </a:extLst>
          </p:cNvPr>
          <p:cNvCxnSpPr>
            <a:cxnSpLocks/>
          </p:cNvCxnSpPr>
          <p:nvPr/>
        </p:nvCxnSpPr>
        <p:spPr>
          <a:xfrm flipV="1">
            <a:off x="467544" y="393305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7AACC4A-B0F9-452A-8794-3FC1FA5E2FC6}"/>
              </a:ext>
            </a:extLst>
          </p:cNvPr>
          <p:cNvSpPr txBox="1"/>
          <p:nvPr/>
        </p:nvSpPr>
        <p:spPr>
          <a:xfrm>
            <a:off x="-15865" y="1445441"/>
            <a:ext cx="461665" cy="423427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20</a:t>
            </a:r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B5EB17-BA43-40F1-A1F6-30443405E5B2}"/>
              </a:ext>
            </a:extLst>
          </p:cNvPr>
          <p:cNvSpPr txBox="1"/>
          <p:nvPr/>
        </p:nvSpPr>
        <p:spPr>
          <a:xfrm>
            <a:off x="-43753" y="6159193"/>
            <a:ext cx="480131" cy="5760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Phase [deg]</a:t>
            </a:r>
            <a:endParaRPr lang="en-BE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ADD968-D72E-41A3-A6EC-BEC9D173C9E3}"/>
              </a:ext>
            </a:extLst>
          </p:cNvPr>
          <p:cNvSpPr txBox="1"/>
          <p:nvPr/>
        </p:nvSpPr>
        <p:spPr>
          <a:xfrm rot="5400000">
            <a:off x="8524406" y="1761447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DB8068-3282-4D0D-B6F4-12752C15B917}"/>
              </a:ext>
            </a:extLst>
          </p:cNvPr>
          <p:cNvSpPr txBox="1"/>
          <p:nvPr/>
        </p:nvSpPr>
        <p:spPr>
          <a:xfrm rot="5400000">
            <a:off x="8452398" y="4648613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95D0DC0-D258-4EDA-81EC-F8BB740EB3AB}"/>
              </a:ext>
            </a:extLst>
          </p:cNvPr>
          <p:cNvCxnSpPr>
            <a:cxnSpLocks/>
          </p:cNvCxnSpPr>
          <p:nvPr/>
        </p:nvCxnSpPr>
        <p:spPr>
          <a:xfrm flipV="1">
            <a:off x="5070022" y="4557732"/>
            <a:ext cx="2356899" cy="401"/>
          </a:xfrm>
          <a:prstGeom prst="line">
            <a:avLst/>
          </a:pr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F19F6C1C-57D2-46A7-A929-C5B4F0515B3C}"/>
              </a:ext>
            </a:extLst>
          </p:cNvPr>
          <p:cNvSpPr txBox="1"/>
          <p:nvPr/>
        </p:nvSpPr>
        <p:spPr>
          <a:xfrm>
            <a:off x="5879" y="566124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-90</a:t>
            </a:r>
            <a:endParaRPr lang="en-BE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FBBF4B-1C07-4AC3-A9F6-897D3A90F416}"/>
              </a:ext>
            </a:extLst>
          </p:cNvPr>
          <p:cNvSpPr txBox="1"/>
          <p:nvPr/>
        </p:nvSpPr>
        <p:spPr>
          <a:xfrm>
            <a:off x="25178" y="2577792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-20</a:t>
            </a:r>
            <a:endParaRPr lang="en-BE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B7CAD9-B42E-408F-AAEF-3CB109934F6E}"/>
              </a:ext>
            </a:extLst>
          </p:cNvPr>
          <p:cNvSpPr txBox="1"/>
          <p:nvPr/>
        </p:nvSpPr>
        <p:spPr>
          <a:xfrm rot="5400000">
            <a:off x="5796880" y="942395"/>
            <a:ext cx="430887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(1+1/3T)</a:t>
            </a:r>
            <a:endParaRPr lang="en-BE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9964FD2-EECC-472E-ABFA-9BE500E4E028}"/>
              </a:ext>
            </a:extLst>
          </p:cNvPr>
          <p:cNvSpPr txBox="1"/>
          <p:nvPr/>
        </p:nvSpPr>
        <p:spPr>
          <a:xfrm rot="5400000">
            <a:off x="5845951" y="3415795"/>
            <a:ext cx="430887" cy="1953831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chemeClr val="accent2">
                    <a:lumMod val="75000"/>
                  </a:schemeClr>
                </a:solidFill>
              </a:rPr>
              <a:t>(1+1/3T)</a:t>
            </a:r>
            <a:endParaRPr lang="en-BE" sz="1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F4F45E1-AE4C-41D6-9715-EFCB8A89931B}"/>
              </a:ext>
            </a:extLst>
          </p:cNvPr>
          <p:cNvCxnSpPr>
            <a:cxnSpLocks/>
          </p:cNvCxnSpPr>
          <p:nvPr/>
        </p:nvCxnSpPr>
        <p:spPr>
          <a:xfrm>
            <a:off x="1150034" y="2380792"/>
            <a:ext cx="2950941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1BDA510-A086-4B5D-BA57-450B74F71DC7}"/>
              </a:ext>
            </a:extLst>
          </p:cNvPr>
          <p:cNvCxnSpPr>
            <a:cxnSpLocks/>
          </p:cNvCxnSpPr>
          <p:nvPr/>
        </p:nvCxnSpPr>
        <p:spPr>
          <a:xfrm>
            <a:off x="5082819" y="6021288"/>
            <a:ext cx="2342791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8821094-40D3-4E7F-854B-35223C590CC4}"/>
              </a:ext>
            </a:extLst>
          </p:cNvPr>
          <p:cNvSpPr txBox="1"/>
          <p:nvPr/>
        </p:nvSpPr>
        <p:spPr>
          <a:xfrm rot="5400000">
            <a:off x="6068512" y="1521957"/>
            <a:ext cx="430887" cy="248074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1/(1+0.3T)</a:t>
            </a:r>
            <a:endParaRPr lang="en-BE" sz="1600" b="1" dirty="0">
              <a:solidFill>
                <a:srgbClr val="C0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CFEE34D-1649-47BC-839E-EFBF77338044}"/>
              </a:ext>
            </a:extLst>
          </p:cNvPr>
          <p:cNvSpPr txBox="1"/>
          <p:nvPr/>
        </p:nvSpPr>
        <p:spPr>
          <a:xfrm rot="5400000">
            <a:off x="5544683" y="4340902"/>
            <a:ext cx="430887" cy="2664287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1/(1+1/3T)</a:t>
            </a:r>
            <a:endParaRPr lang="en-BE" sz="1600" b="1" dirty="0">
              <a:solidFill>
                <a:srgbClr val="C00000"/>
              </a:solidFill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4EB8920-9321-4E65-A038-46CF2000CF04}"/>
              </a:ext>
            </a:extLst>
          </p:cNvPr>
          <p:cNvCxnSpPr/>
          <p:nvPr/>
        </p:nvCxnSpPr>
        <p:spPr>
          <a:xfrm>
            <a:off x="323528" y="3114388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05B70B3-115D-4EAB-8F90-C84AFB5A482C}"/>
              </a:ext>
            </a:extLst>
          </p:cNvPr>
          <p:cNvCxnSpPr/>
          <p:nvPr/>
        </p:nvCxnSpPr>
        <p:spPr>
          <a:xfrm>
            <a:off x="351805" y="1668803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7EA7882-4F77-4A54-A5DF-4C39DBBD5BFC}"/>
              </a:ext>
            </a:extLst>
          </p:cNvPr>
          <p:cNvCxnSpPr/>
          <p:nvPr/>
        </p:nvCxnSpPr>
        <p:spPr>
          <a:xfrm>
            <a:off x="323528" y="4584001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EFB8678-4EBE-48A6-8F63-0A8E82893077}"/>
              </a:ext>
            </a:extLst>
          </p:cNvPr>
          <p:cNvCxnSpPr/>
          <p:nvPr/>
        </p:nvCxnSpPr>
        <p:spPr>
          <a:xfrm>
            <a:off x="351805" y="6021288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40B2B8-10C8-481A-B235-EAEC15C1BB0B}"/>
              </a:ext>
            </a:extLst>
          </p:cNvPr>
          <p:cNvCxnSpPr>
            <a:cxnSpLocks/>
          </p:cNvCxnSpPr>
          <p:nvPr/>
        </p:nvCxnSpPr>
        <p:spPr>
          <a:xfrm>
            <a:off x="3491880" y="22781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C1B384C-6563-4798-8209-1A9FAE6846AD}"/>
              </a:ext>
            </a:extLst>
          </p:cNvPr>
          <p:cNvSpPr txBox="1"/>
          <p:nvPr/>
        </p:nvSpPr>
        <p:spPr>
          <a:xfrm rot="5400000">
            <a:off x="3263144" y="2480276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D0D628F-B386-4403-95E1-3DB56D8D5B96}"/>
              </a:ext>
            </a:extLst>
          </p:cNvPr>
          <p:cNvSpPr txBox="1"/>
          <p:nvPr/>
        </p:nvSpPr>
        <p:spPr>
          <a:xfrm>
            <a:off x="5879" y="411239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90</a:t>
            </a:r>
            <a:endParaRPr lang="en-BE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1FBF758-522B-49E6-9E06-9638438CDF4B}"/>
              </a:ext>
            </a:extLst>
          </p:cNvPr>
          <p:cNvSpPr txBox="1"/>
          <p:nvPr/>
        </p:nvSpPr>
        <p:spPr>
          <a:xfrm>
            <a:off x="-30210" y="3189784"/>
            <a:ext cx="480131" cy="412425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Mag [dB]</a:t>
            </a:r>
            <a:endParaRPr lang="en-BE" sz="12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578E3EC-8A87-4DB0-BB85-CC636DE0FD06}"/>
              </a:ext>
            </a:extLst>
          </p:cNvPr>
          <p:cNvCxnSpPr>
            <a:cxnSpLocks/>
          </p:cNvCxnSpPr>
          <p:nvPr/>
        </p:nvCxnSpPr>
        <p:spPr>
          <a:xfrm flipV="1">
            <a:off x="4080376" y="869844"/>
            <a:ext cx="2373996" cy="1511362"/>
          </a:xfrm>
          <a:prstGeom prst="line">
            <a:avLst/>
          </a:pr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380C1D5-0575-4EFA-AAFB-709032DF0B5C}"/>
              </a:ext>
            </a:extLst>
          </p:cNvPr>
          <p:cNvCxnSpPr>
            <a:cxnSpLocks/>
          </p:cNvCxnSpPr>
          <p:nvPr/>
        </p:nvCxnSpPr>
        <p:spPr>
          <a:xfrm>
            <a:off x="4083461" y="2382306"/>
            <a:ext cx="2273252" cy="144620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02E0575-CD59-49A4-8F66-E39983F1DE22}"/>
              </a:ext>
            </a:extLst>
          </p:cNvPr>
          <p:cNvCxnSpPr/>
          <p:nvPr/>
        </p:nvCxnSpPr>
        <p:spPr>
          <a:xfrm>
            <a:off x="323528" y="4958100"/>
            <a:ext cx="27125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9530299-E5E8-4DA7-9DDD-26BB3A16C42A}"/>
              </a:ext>
            </a:extLst>
          </p:cNvPr>
          <p:cNvCxnSpPr/>
          <p:nvPr/>
        </p:nvCxnSpPr>
        <p:spPr>
          <a:xfrm>
            <a:off x="370734" y="5694779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CEB04319-9151-445E-AD37-507FFEEDDC14}"/>
              </a:ext>
            </a:extLst>
          </p:cNvPr>
          <p:cNvCxnSpPr>
            <a:cxnSpLocks/>
          </p:cNvCxnSpPr>
          <p:nvPr/>
        </p:nvCxnSpPr>
        <p:spPr>
          <a:xfrm>
            <a:off x="1078416" y="5278872"/>
            <a:ext cx="1831366" cy="7310"/>
          </a:xfrm>
          <a:prstGeom prst="line">
            <a:avLst/>
          </a:pr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1338B8A-FFCA-4D81-8BBC-F94E6DB8F5C8}"/>
              </a:ext>
            </a:extLst>
          </p:cNvPr>
          <p:cNvCxnSpPr>
            <a:cxnSpLocks/>
          </p:cNvCxnSpPr>
          <p:nvPr/>
        </p:nvCxnSpPr>
        <p:spPr>
          <a:xfrm flipV="1">
            <a:off x="2909782" y="4557609"/>
            <a:ext cx="2173037" cy="732029"/>
          </a:xfrm>
          <a:prstGeom prst="line">
            <a:avLst/>
          </a:prstGeom>
          <a:ln w="28575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C5B58A1F-EFB0-4B36-8335-23DF07B055EB}"/>
              </a:ext>
            </a:extLst>
          </p:cNvPr>
          <p:cNvCxnSpPr>
            <a:cxnSpLocks/>
          </p:cNvCxnSpPr>
          <p:nvPr/>
        </p:nvCxnSpPr>
        <p:spPr>
          <a:xfrm>
            <a:off x="1101191" y="5310733"/>
            <a:ext cx="1808591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02F2ED66-29A1-4892-AF7F-8D927785A70A}"/>
              </a:ext>
            </a:extLst>
          </p:cNvPr>
          <p:cNvCxnSpPr>
            <a:cxnSpLocks/>
          </p:cNvCxnSpPr>
          <p:nvPr/>
        </p:nvCxnSpPr>
        <p:spPr>
          <a:xfrm>
            <a:off x="2915816" y="5310733"/>
            <a:ext cx="2167003" cy="70547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881B38A-F39C-4D7F-8528-C124197283AF}"/>
              </a:ext>
            </a:extLst>
          </p:cNvPr>
          <p:cNvCxnSpPr>
            <a:cxnSpLocks/>
          </p:cNvCxnSpPr>
          <p:nvPr/>
        </p:nvCxnSpPr>
        <p:spPr>
          <a:xfrm>
            <a:off x="3851920" y="22783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A65E27E-4786-4498-AA29-8A1DC181AE9E}"/>
              </a:ext>
            </a:extLst>
          </p:cNvPr>
          <p:cNvCxnSpPr>
            <a:cxnSpLocks/>
          </p:cNvCxnSpPr>
          <p:nvPr/>
        </p:nvCxnSpPr>
        <p:spPr>
          <a:xfrm>
            <a:off x="4067944" y="226976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456B416-6E52-42F5-B069-7D76DD644501}"/>
              </a:ext>
            </a:extLst>
          </p:cNvPr>
          <p:cNvSpPr txBox="1"/>
          <p:nvPr/>
        </p:nvSpPr>
        <p:spPr>
          <a:xfrm rot="5400000">
            <a:off x="3910050" y="246829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3</a:t>
            </a:r>
            <a:endParaRPr lang="en-BE" b="1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C62C9792-ED4F-4CAB-A3F8-4C1675EE6211}"/>
              </a:ext>
            </a:extLst>
          </p:cNvPr>
          <p:cNvCxnSpPr>
            <a:cxnSpLocks/>
          </p:cNvCxnSpPr>
          <p:nvPr/>
        </p:nvCxnSpPr>
        <p:spPr>
          <a:xfrm flipV="1">
            <a:off x="1139779" y="2357219"/>
            <a:ext cx="2934382" cy="10632"/>
          </a:xfrm>
          <a:prstGeom prst="line">
            <a:avLst/>
          </a:prstGeom>
          <a:ln w="190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23B2F11-378F-469C-BB8E-5198186C9C19}"/>
              </a:ext>
            </a:extLst>
          </p:cNvPr>
          <p:cNvCxnSpPr>
            <a:cxnSpLocks/>
          </p:cNvCxnSpPr>
          <p:nvPr/>
        </p:nvCxnSpPr>
        <p:spPr>
          <a:xfrm>
            <a:off x="3854929" y="2395797"/>
            <a:ext cx="2273252" cy="1446201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F645463-1FEC-4195-B249-B2CBB65569B5}"/>
              </a:ext>
            </a:extLst>
          </p:cNvPr>
          <p:cNvCxnSpPr>
            <a:cxnSpLocks/>
          </p:cNvCxnSpPr>
          <p:nvPr/>
        </p:nvCxnSpPr>
        <p:spPr>
          <a:xfrm flipV="1">
            <a:off x="920547" y="2393548"/>
            <a:ext cx="2934382" cy="10632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045449E4-D329-4844-B837-3FD1B0DBE9CD}"/>
              </a:ext>
            </a:extLst>
          </p:cNvPr>
          <p:cNvSpPr txBox="1"/>
          <p:nvPr/>
        </p:nvSpPr>
        <p:spPr>
          <a:xfrm rot="5400000">
            <a:off x="3604910" y="247592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E56E113-F963-4A1A-9906-1D8719557F5D}"/>
              </a:ext>
            </a:extLst>
          </p:cNvPr>
          <p:cNvSpPr txBox="1"/>
          <p:nvPr/>
        </p:nvSpPr>
        <p:spPr>
          <a:xfrm rot="5400000">
            <a:off x="4469737" y="2757432"/>
            <a:ext cx="430887" cy="126810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006600"/>
                </a:solidFill>
              </a:rPr>
              <a:t>1/(1+0.5T)</a:t>
            </a:r>
            <a:endParaRPr lang="en-BE" sz="1600" b="1" dirty="0">
              <a:solidFill>
                <a:srgbClr val="006600"/>
              </a:solidFill>
            </a:endParaRP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5A44F699-D6FF-4055-A53A-84036D2F470A}"/>
              </a:ext>
            </a:extLst>
          </p:cNvPr>
          <p:cNvCxnSpPr>
            <a:cxnSpLocks/>
          </p:cNvCxnSpPr>
          <p:nvPr/>
        </p:nvCxnSpPr>
        <p:spPr>
          <a:xfrm>
            <a:off x="4889893" y="6027668"/>
            <a:ext cx="2342791" cy="0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7135793-48D7-4131-8B78-1FDD0FFA5BF1}"/>
              </a:ext>
            </a:extLst>
          </p:cNvPr>
          <p:cNvCxnSpPr>
            <a:cxnSpLocks/>
          </p:cNvCxnSpPr>
          <p:nvPr/>
        </p:nvCxnSpPr>
        <p:spPr>
          <a:xfrm>
            <a:off x="908265" y="5317113"/>
            <a:ext cx="1808591" cy="0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B07E7A2-BDE7-428E-BFCA-F4174E8C18FC}"/>
              </a:ext>
            </a:extLst>
          </p:cNvPr>
          <p:cNvCxnSpPr>
            <a:cxnSpLocks/>
          </p:cNvCxnSpPr>
          <p:nvPr/>
        </p:nvCxnSpPr>
        <p:spPr>
          <a:xfrm>
            <a:off x="2722890" y="5317113"/>
            <a:ext cx="2167003" cy="705475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00491C4F-3343-43EB-A6D1-AAA1081C1BEF}"/>
              </a:ext>
            </a:extLst>
          </p:cNvPr>
          <p:cNvSpPr txBox="1"/>
          <p:nvPr/>
        </p:nvSpPr>
        <p:spPr>
          <a:xfrm rot="5400000">
            <a:off x="3230217" y="5234954"/>
            <a:ext cx="430887" cy="126810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006600"/>
                </a:solidFill>
              </a:rPr>
              <a:t>1/(1+0.5T)</a:t>
            </a:r>
            <a:endParaRPr lang="en-BE" sz="1600" b="1" dirty="0">
              <a:solidFill>
                <a:srgbClr val="006600"/>
              </a:solidFill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67A33B4-4C7C-45EE-B2A2-3996FBCDD22F}"/>
              </a:ext>
            </a:extLst>
          </p:cNvPr>
          <p:cNvCxnSpPr>
            <a:cxnSpLocks/>
          </p:cNvCxnSpPr>
          <p:nvPr/>
        </p:nvCxnSpPr>
        <p:spPr>
          <a:xfrm flipV="1">
            <a:off x="473335" y="2589907"/>
            <a:ext cx="3798507" cy="10632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6C069047-D104-4F5D-8747-326DEE8EDAA9}"/>
              </a:ext>
            </a:extLst>
          </p:cNvPr>
          <p:cNvSpPr txBox="1"/>
          <p:nvPr/>
        </p:nvSpPr>
        <p:spPr>
          <a:xfrm rot="5400000">
            <a:off x="1343788" y="1794471"/>
            <a:ext cx="677108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Static gain: 0.5=&gt;-6dB</a:t>
            </a:r>
            <a:endParaRPr lang="en-BE" sz="1600" b="1" dirty="0">
              <a:solidFill>
                <a:schemeClr val="tx2"/>
              </a:solidFill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64C704E-AB31-455A-92E8-55320790D86C}"/>
              </a:ext>
            </a:extLst>
          </p:cNvPr>
          <p:cNvCxnSpPr>
            <a:cxnSpLocks/>
          </p:cNvCxnSpPr>
          <p:nvPr/>
        </p:nvCxnSpPr>
        <p:spPr>
          <a:xfrm>
            <a:off x="488484" y="5301208"/>
            <a:ext cx="285938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AB193DD-2E07-41E2-A4A6-0BBCED8FC567}"/>
              </a:ext>
            </a:extLst>
          </p:cNvPr>
          <p:cNvSpPr txBox="1"/>
          <p:nvPr/>
        </p:nvSpPr>
        <p:spPr>
          <a:xfrm rot="5400000">
            <a:off x="1446545" y="4166470"/>
            <a:ext cx="430887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Static gain</a:t>
            </a:r>
            <a:endParaRPr lang="en-BE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776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>
            <a:extLst>
              <a:ext uri="{FF2B5EF4-FFF2-40B4-BE49-F238E27FC236}">
                <a16:creationId xmlns:a16="http://schemas.microsoft.com/office/drawing/2014/main" id="{7774A070-6F50-434B-9D67-F3F9BD529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3941441"/>
            <a:ext cx="9144000" cy="2996952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041E3B3B-B0D6-4C9E-B3CB-5A333C2DD5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1016498"/>
            <a:ext cx="9144000" cy="29969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</p:spPr>
            <p:txBody>
              <a:bodyPr/>
              <a:lstStyle/>
              <a:p>
                <a:pPr lvl="0"/>
                <a:r>
                  <a:rPr lang="en-US" alt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1–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highlight>
                              <a:srgbClr val="FF9966"/>
                            </a:highligh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highlight>
                              <a:srgbClr val="FF9966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highlight>
                              <a:srgbClr val="FF9966"/>
                            </a:highlight>
                            <a:latin typeface="Cambria Math" panose="02040503050406030204" pitchFamily="18" charset="0"/>
                          </a:rPr>
                          <m:t>+3)</m:t>
                        </m:r>
                      </m:num>
                      <m:den>
                        <m:d>
                          <m:dPr>
                            <m:ctrlPr>
                              <a:rPr lang="en-US" sz="2800" i="1">
                                <a:highlight>
                                  <a:srgbClr val="008000"/>
                                </a:highligh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highlight>
                                  <a:srgbClr val="008000"/>
                                </a:highlight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800" i="1">
                                <a:highlight>
                                  <a:srgbClr val="008000"/>
                                </a:highlight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  <m:r>
                          <a:rPr lang="en-US" sz="2800" i="1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800" i="1">
                            <a:highlight>
                              <a:srgbClr val="FF0000"/>
                            </a:highlight>
                            <a:latin typeface="Cambria Math" panose="02040503050406030204" pitchFamily="18" charset="0"/>
                          </a:rPr>
                          <m:t>+3)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highlight>
                              <a:srgbClr val="006600"/>
                            </a:highligh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highlight>
                              <a:srgbClr val="006600"/>
                            </a:highlight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sz="2800" i="1">
                                <a:highlight>
                                  <a:srgbClr val="006600"/>
                                </a:highligh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highlight>
                                  <a:srgbClr val="006600"/>
                                </a:highlight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800" i="1">
                                <a:highlight>
                                  <a:srgbClr val="006600"/>
                                </a:highlight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i="1">
                        <a:highlight>
                          <a:srgbClr val="0000FF"/>
                        </a:highlight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sz="2800" i="1">
                        <a:highlight>
                          <a:srgbClr val="0000FF"/>
                        </a:highlight>
                        <a:latin typeface="Cambria Math" panose="02040503050406030204" pitchFamily="18" charset="0"/>
                      </a:rPr>
                      <m:t>(0)=0.5</m:t>
                    </m:r>
                  </m:oMath>
                </a14:m>
                <a:endParaRPr lang="en-US" altLang="en-US" sz="76900" b="1" dirty="0">
                  <a:highlight>
                    <a:srgbClr val="0000FF"/>
                  </a:highlight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  <a:blipFill>
                <a:blip r:embed="rId3"/>
                <a:stretch>
                  <a:fillRect l="-2384" t="-46602" b="-24272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4A342DF-4F9E-4EFA-B26D-F94FF3EAB635}"/>
              </a:ext>
            </a:extLst>
          </p:cNvPr>
          <p:cNvCxnSpPr>
            <a:cxnSpLocks/>
          </p:cNvCxnSpPr>
          <p:nvPr/>
        </p:nvCxnSpPr>
        <p:spPr>
          <a:xfrm>
            <a:off x="3467457" y="518606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45522E89-E6DA-4CBF-BF2F-296A33034340}"/>
              </a:ext>
            </a:extLst>
          </p:cNvPr>
          <p:cNvSpPr txBox="1"/>
          <p:nvPr/>
        </p:nvSpPr>
        <p:spPr>
          <a:xfrm rot="5400000">
            <a:off x="3238721" y="5388216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3749179-E9C2-43EC-BA04-A83F16EA4BB7}"/>
              </a:ext>
            </a:extLst>
          </p:cNvPr>
          <p:cNvCxnSpPr>
            <a:cxnSpLocks/>
          </p:cNvCxnSpPr>
          <p:nvPr/>
        </p:nvCxnSpPr>
        <p:spPr>
          <a:xfrm>
            <a:off x="3827497" y="518626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04CFCBB-EB27-49D7-AF61-5F8CD831E94E}"/>
              </a:ext>
            </a:extLst>
          </p:cNvPr>
          <p:cNvCxnSpPr>
            <a:cxnSpLocks/>
          </p:cNvCxnSpPr>
          <p:nvPr/>
        </p:nvCxnSpPr>
        <p:spPr>
          <a:xfrm>
            <a:off x="4043521" y="517770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CE9466EF-D4F7-44F6-AB9C-3612AA203C20}"/>
              </a:ext>
            </a:extLst>
          </p:cNvPr>
          <p:cNvSpPr txBox="1"/>
          <p:nvPr/>
        </p:nvSpPr>
        <p:spPr>
          <a:xfrm rot="5400000">
            <a:off x="3885627" y="537623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3</a:t>
            </a:r>
            <a:endParaRPr lang="en-BE" b="1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CABCBC9-47E3-4FDB-8D90-B0BA5584D5F3}"/>
              </a:ext>
            </a:extLst>
          </p:cNvPr>
          <p:cNvSpPr txBox="1"/>
          <p:nvPr/>
        </p:nvSpPr>
        <p:spPr>
          <a:xfrm rot="5400000">
            <a:off x="3580487" y="538386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205661C-BF31-4A71-B0C2-E9750F42AB3B}"/>
              </a:ext>
            </a:extLst>
          </p:cNvPr>
          <p:cNvCxnSpPr>
            <a:cxnSpLocks/>
          </p:cNvCxnSpPr>
          <p:nvPr/>
        </p:nvCxnSpPr>
        <p:spPr>
          <a:xfrm flipV="1">
            <a:off x="180528" y="2375460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43245F9-0308-4136-809B-FDC36477FFEB}"/>
              </a:ext>
            </a:extLst>
          </p:cNvPr>
          <p:cNvCxnSpPr>
            <a:cxnSpLocks/>
          </p:cNvCxnSpPr>
          <p:nvPr/>
        </p:nvCxnSpPr>
        <p:spPr>
          <a:xfrm flipV="1">
            <a:off x="180528" y="5300403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86D3E67-8FFA-4CDA-AA47-F8C7C0A11AFD}"/>
              </a:ext>
            </a:extLst>
          </p:cNvPr>
          <p:cNvCxnSpPr>
            <a:cxnSpLocks/>
          </p:cNvCxnSpPr>
          <p:nvPr/>
        </p:nvCxnSpPr>
        <p:spPr>
          <a:xfrm flipV="1">
            <a:off x="467544" y="105273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11BD1C-D761-46FD-BAD1-9F16B49CB47E}"/>
              </a:ext>
            </a:extLst>
          </p:cNvPr>
          <p:cNvCxnSpPr>
            <a:cxnSpLocks/>
          </p:cNvCxnSpPr>
          <p:nvPr/>
        </p:nvCxnSpPr>
        <p:spPr>
          <a:xfrm flipV="1">
            <a:off x="467544" y="393305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7AACC4A-B0F9-452A-8794-3FC1FA5E2FC6}"/>
              </a:ext>
            </a:extLst>
          </p:cNvPr>
          <p:cNvSpPr txBox="1"/>
          <p:nvPr/>
        </p:nvSpPr>
        <p:spPr>
          <a:xfrm>
            <a:off x="-15865" y="1445441"/>
            <a:ext cx="461665" cy="423427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20</a:t>
            </a:r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B5EB17-BA43-40F1-A1F6-30443405E5B2}"/>
              </a:ext>
            </a:extLst>
          </p:cNvPr>
          <p:cNvSpPr txBox="1"/>
          <p:nvPr/>
        </p:nvSpPr>
        <p:spPr>
          <a:xfrm>
            <a:off x="-43753" y="6159193"/>
            <a:ext cx="480131" cy="5760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Phase [deg]</a:t>
            </a:r>
            <a:endParaRPr lang="en-BE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ADD968-D72E-41A3-A6EC-BEC9D173C9E3}"/>
              </a:ext>
            </a:extLst>
          </p:cNvPr>
          <p:cNvSpPr txBox="1"/>
          <p:nvPr/>
        </p:nvSpPr>
        <p:spPr>
          <a:xfrm rot="5400000">
            <a:off x="8524406" y="1761447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DB8068-3282-4D0D-B6F4-12752C15B917}"/>
              </a:ext>
            </a:extLst>
          </p:cNvPr>
          <p:cNvSpPr txBox="1"/>
          <p:nvPr/>
        </p:nvSpPr>
        <p:spPr>
          <a:xfrm rot="5400000">
            <a:off x="8452398" y="4648613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9F6C1C-57D2-46A7-A929-C5B4F0515B3C}"/>
              </a:ext>
            </a:extLst>
          </p:cNvPr>
          <p:cNvSpPr txBox="1"/>
          <p:nvPr/>
        </p:nvSpPr>
        <p:spPr>
          <a:xfrm>
            <a:off x="5879" y="566124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-90</a:t>
            </a:r>
            <a:endParaRPr lang="en-BE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FBBF4B-1C07-4AC3-A9F6-897D3A90F416}"/>
              </a:ext>
            </a:extLst>
          </p:cNvPr>
          <p:cNvSpPr txBox="1"/>
          <p:nvPr/>
        </p:nvSpPr>
        <p:spPr>
          <a:xfrm>
            <a:off x="25178" y="2577792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-20</a:t>
            </a:r>
            <a:endParaRPr lang="en-BE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4EB8920-9321-4E65-A038-46CF2000CF04}"/>
              </a:ext>
            </a:extLst>
          </p:cNvPr>
          <p:cNvCxnSpPr/>
          <p:nvPr/>
        </p:nvCxnSpPr>
        <p:spPr>
          <a:xfrm>
            <a:off x="323528" y="3114388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05B70B3-115D-4EAB-8F90-C84AFB5A482C}"/>
              </a:ext>
            </a:extLst>
          </p:cNvPr>
          <p:cNvCxnSpPr/>
          <p:nvPr/>
        </p:nvCxnSpPr>
        <p:spPr>
          <a:xfrm>
            <a:off x="351805" y="1668803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7EA7882-4F77-4A54-A5DF-4C39DBBD5BFC}"/>
              </a:ext>
            </a:extLst>
          </p:cNvPr>
          <p:cNvCxnSpPr/>
          <p:nvPr/>
        </p:nvCxnSpPr>
        <p:spPr>
          <a:xfrm>
            <a:off x="323528" y="4584001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EFB8678-4EBE-48A6-8F63-0A8E82893077}"/>
              </a:ext>
            </a:extLst>
          </p:cNvPr>
          <p:cNvCxnSpPr/>
          <p:nvPr/>
        </p:nvCxnSpPr>
        <p:spPr>
          <a:xfrm>
            <a:off x="351805" y="6021288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40B2B8-10C8-481A-B235-EAEC15C1BB0B}"/>
              </a:ext>
            </a:extLst>
          </p:cNvPr>
          <p:cNvCxnSpPr>
            <a:cxnSpLocks/>
          </p:cNvCxnSpPr>
          <p:nvPr/>
        </p:nvCxnSpPr>
        <p:spPr>
          <a:xfrm>
            <a:off x="3491880" y="22781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C1B384C-6563-4798-8209-1A9FAE6846AD}"/>
              </a:ext>
            </a:extLst>
          </p:cNvPr>
          <p:cNvSpPr txBox="1"/>
          <p:nvPr/>
        </p:nvSpPr>
        <p:spPr>
          <a:xfrm rot="5400000">
            <a:off x="3263144" y="2480276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D0D628F-B386-4403-95E1-3DB56D8D5B96}"/>
              </a:ext>
            </a:extLst>
          </p:cNvPr>
          <p:cNvSpPr txBox="1"/>
          <p:nvPr/>
        </p:nvSpPr>
        <p:spPr>
          <a:xfrm>
            <a:off x="5879" y="411239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90</a:t>
            </a:r>
            <a:endParaRPr lang="en-BE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1FBF758-522B-49E6-9E06-9638438CDF4B}"/>
              </a:ext>
            </a:extLst>
          </p:cNvPr>
          <p:cNvSpPr txBox="1"/>
          <p:nvPr/>
        </p:nvSpPr>
        <p:spPr>
          <a:xfrm>
            <a:off x="-30210" y="3189784"/>
            <a:ext cx="480131" cy="412425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Mag [dB]</a:t>
            </a:r>
            <a:endParaRPr lang="en-BE" sz="1200" dirty="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02E0575-CD59-49A4-8F66-E39983F1DE22}"/>
              </a:ext>
            </a:extLst>
          </p:cNvPr>
          <p:cNvCxnSpPr/>
          <p:nvPr/>
        </p:nvCxnSpPr>
        <p:spPr>
          <a:xfrm>
            <a:off x="323528" y="4958100"/>
            <a:ext cx="27125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9530299-E5E8-4DA7-9DDD-26BB3A16C42A}"/>
              </a:ext>
            </a:extLst>
          </p:cNvPr>
          <p:cNvCxnSpPr/>
          <p:nvPr/>
        </p:nvCxnSpPr>
        <p:spPr>
          <a:xfrm>
            <a:off x="370734" y="5694779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881B38A-F39C-4D7F-8528-C124197283AF}"/>
              </a:ext>
            </a:extLst>
          </p:cNvPr>
          <p:cNvCxnSpPr>
            <a:cxnSpLocks/>
          </p:cNvCxnSpPr>
          <p:nvPr/>
        </p:nvCxnSpPr>
        <p:spPr>
          <a:xfrm>
            <a:off x="3851920" y="22783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A65E27E-4786-4498-AA29-8A1DC181AE9E}"/>
              </a:ext>
            </a:extLst>
          </p:cNvPr>
          <p:cNvCxnSpPr>
            <a:cxnSpLocks/>
          </p:cNvCxnSpPr>
          <p:nvPr/>
        </p:nvCxnSpPr>
        <p:spPr>
          <a:xfrm>
            <a:off x="4067944" y="226976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456B416-6E52-42F5-B069-7D76DD644501}"/>
              </a:ext>
            </a:extLst>
          </p:cNvPr>
          <p:cNvSpPr txBox="1"/>
          <p:nvPr/>
        </p:nvSpPr>
        <p:spPr>
          <a:xfrm rot="5400000">
            <a:off x="3910050" y="246829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3</a:t>
            </a:r>
            <a:endParaRPr lang="en-BE" b="1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23B2F11-378F-469C-BB8E-5198186C9C19}"/>
              </a:ext>
            </a:extLst>
          </p:cNvPr>
          <p:cNvCxnSpPr>
            <a:cxnSpLocks/>
          </p:cNvCxnSpPr>
          <p:nvPr/>
        </p:nvCxnSpPr>
        <p:spPr>
          <a:xfrm>
            <a:off x="3854929" y="2395797"/>
            <a:ext cx="2273252" cy="1446201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F645463-1FEC-4195-B249-B2CBB65569B5}"/>
              </a:ext>
            </a:extLst>
          </p:cNvPr>
          <p:cNvCxnSpPr>
            <a:cxnSpLocks/>
          </p:cNvCxnSpPr>
          <p:nvPr/>
        </p:nvCxnSpPr>
        <p:spPr>
          <a:xfrm flipV="1">
            <a:off x="920547" y="2393548"/>
            <a:ext cx="2934382" cy="10632"/>
          </a:xfrm>
          <a:prstGeom prst="line">
            <a:avLst/>
          </a:prstGeom>
          <a:ln w="19050">
            <a:solidFill>
              <a:srgbClr val="0066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045449E4-D329-4844-B837-3FD1B0DBE9CD}"/>
              </a:ext>
            </a:extLst>
          </p:cNvPr>
          <p:cNvSpPr txBox="1"/>
          <p:nvPr/>
        </p:nvSpPr>
        <p:spPr>
          <a:xfrm rot="5400000">
            <a:off x="3604910" y="247592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E56E113-F963-4A1A-9906-1D8719557F5D}"/>
              </a:ext>
            </a:extLst>
          </p:cNvPr>
          <p:cNvSpPr txBox="1"/>
          <p:nvPr/>
        </p:nvSpPr>
        <p:spPr>
          <a:xfrm rot="5400000">
            <a:off x="4469737" y="2757432"/>
            <a:ext cx="430887" cy="126810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006600"/>
                </a:solidFill>
              </a:rPr>
              <a:t>1/(1+0.5T)</a:t>
            </a:r>
            <a:endParaRPr lang="en-BE" sz="1600" b="1" dirty="0">
              <a:solidFill>
                <a:srgbClr val="006600"/>
              </a:solidFill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7135793-48D7-4131-8B78-1FDD0FFA5BF1}"/>
              </a:ext>
            </a:extLst>
          </p:cNvPr>
          <p:cNvCxnSpPr>
            <a:cxnSpLocks/>
          </p:cNvCxnSpPr>
          <p:nvPr/>
        </p:nvCxnSpPr>
        <p:spPr>
          <a:xfrm>
            <a:off x="908265" y="5317113"/>
            <a:ext cx="1808591" cy="0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B07E7A2-BDE7-428E-BFCA-F4174E8C18FC}"/>
              </a:ext>
            </a:extLst>
          </p:cNvPr>
          <p:cNvCxnSpPr>
            <a:cxnSpLocks/>
          </p:cNvCxnSpPr>
          <p:nvPr/>
        </p:nvCxnSpPr>
        <p:spPr>
          <a:xfrm>
            <a:off x="2722890" y="5317113"/>
            <a:ext cx="2247268" cy="711419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00491C4F-3343-43EB-A6D1-AAA1081C1BEF}"/>
              </a:ext>
            </a:extLst>
          </p:cNvPr>
          <p:cNvSpPr txBox="1"/>
          <p:nvPr/>
        </p:nvSpPr>
        <p:spPr>
          <a:xfrm rot="5400000">
            <a:off x="3230217" y="5234954"/>
            <a:ext cx="430887" cy="126810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006600"/>
                </a:solidFill>
              </a:rPr>
              <a:t>1/(1+0.5T)</a:t>
            </a:r>
            <a:endParaRPr lang="en-BE" sz="1600" b="1" dirty="0">
              <a:solidFill>
                <a:srgbClr val="006600"/>
              </a:solidFill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67A33B4-4C7C-45EE-B2A2-3996FBCDD22F}"/>
              </a:ext>
            </a:extLst>
          </p:cNvPr>
          <p:cNvCxnSpPr>
            <a:cxnSpLocks/>
          </p:cNvCxnSpPr>
          <p:nvPr/>
        </p:nvCxnSpPr>
        <p:spPr>
          <a:xfrm flipV="1">
            <a:off x="473335" y="2595800"/>
            <a:ext cx="3798507" cy="10632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6C069047-D104-4F5D-8747-326DEE8EDAA9}"/>
              </a:ext>
            </a:extLst>
          </p:cNvPr>
          <p:cNvSpPr txBox="1"/>
          <p:nvPr/>
        </p:nvSpPr>
        <p:spPr>
          <a:xfrm rot="5400000">
            <a:off x="1333133" y="1851240"/>
            <a:ext cx="677108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Static gain: 0.5=&gt;-6dB</a:t>
            </a:r>
            <a:endParaRPr lang="en-BE" sz="1600" b="1" dirty="0">
              <a:solidFill>
                <a:schemeClr val="tx2"/>
              </a:solidFill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DF85EEC4-90E5-4311-840B-E1A264C64577}"/>
              </a:ext>
            </a:extLst>
          </p:cNvPr>
          <p:cNvCxnSpPr>
            <a:cxnSpLocks/>
          </p:cNvCxnSpPr>
          <p:nvPr/>
        </p:nvCxnSpPr>
        <p:spPr>
          <a:xfrm>
            <a:off x="488484" y="5301208"/>
            <a:ext cx="2859380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BB8FA7B3-A974-48E5-A636-4FB3896423C5}"/>
              </a:ext>
            </a:extLst>
          </p:cNvPr>
          <p:cNvSpPr txBox="1"/>
          <p:nvPr/>
        </p:nvSpPr>
        <p:spPr>
          <a:xfrm rot="5400000">
            <a:off x="1446545" y="4166470"/>
            <a:ext cx="430887" cy="2015886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chemeClr val="tx2"/>
                </a:solidFill>
              </a:rPr>
              <a:t>Static gain</a:t>
            </a:r>
            <a:endParaRPr lang="en-BE" sz="1600" b="1" dirty="0">
              <a:solidFill>
                <a:schemeClr val="tx2"/>
              </a:solidFill>
            </a:endParaRP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6AA8FAA9-966C-4719-ABAD-B7E7C5AA5FD6}"/>
              </a:ext>
            </a:extLst>
          </p:cNvPr>
          <p:cNvCxnSpPr>
            <a:cxnSpLocks/>
          </p:cNvCxnSpPr>
          <p:nvPr/>
        </p:nvCxnSpPr>
        <p:spPr>
          <a:xfrm>
            <a:off x="4952552" y="6030497"/>
            <a:ext cx="2427760" cy="0"/>
          </a:xfrm>
          <a:prstGeom prst="line">
            <a:avLst/>
          </a:prstGeom>
          <a:ln w="28575">
            <a:solidFill>
              <a:srgbClr val="0066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12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</p:spPr>
            <p:txBody>
              <a:bodyPr/>
              <a:lstStyle/>
              <a:p>
                <a:pPr lvl="0"/>
                <a:r>
                  <a:rPr lang="en-US" alt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1–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</m:e>
                        </m:d>
                      </m:den>
                    </m:f>
                  </m:oMath>
                </a14:m>
                <a:endParaRPr lang="en-US" altLang="en-US" sz="769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  <a:blipFill>
                <a:blip r:embed="rId2"/>
                <a:stretch>
                  <a:fillRect l="-2384" t="-43689" b="-27184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308F6B9C-F61F-4A17-B46E-CCC27D906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3789041"/>
            <a:ext cx="9144000" cy="2996952"/>
          </a:xfrm>
          <a:prstGeom prst="rect">
            <a:avLst/>
          </a:prstGeom>
        </p:spPr>
      </p:pic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84A342DF-4F9E-4EFA-B26D-F94FF3EAB635}"/>
              </a:ext>
            </a:extLst>
          </p:cNvPr>
          <p:cNvCxnSpPr>
            <a:cxnSpLocks/>
          </p:cNvCxnSpPr>
          <p:nvPr/>
        </p:nvCxnSpPr>
        <p:spPr>
          <a:xfrm>
            <a:off x="3467457" y="518606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45522E89-E6DA-4CBF-BF2F-296A33034340}"/>
              </a:ext>
            </a:extLst>
          </p:cNvPr>
          <p:cNvSpPr txBox="1"/>
          <p:nvPr/>
        </p:nvSpPr>
        <p:spPr>
          <a:xfrm rot="5400000">
            <a:off x="3238721" y="5388216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73749179-E9C2-43EC-BA04-A83F16EA4BB7}"/>
              </a:ext>
            </a:extLst>
          </p:cNvPr>
          <p:cNvCxnSpPr>
            <a:cxnSpLocks/>
          </p:cNvCxnSpPr>
          <p:nvPr/>
        </p:nvCxnSpPr>
        <p:spPr>
          <a:xfrm>
            <a:off x="3827497" y="518626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304CFCBB-EB27-49D7-AF61-5F8CD831E94E}"/>
              </a:ext>
            </a:extLst>
          </p:cNvPr>
          <p:cNvCxnSpPr>
            <a:cxnSpLocks/>
          </p:cNvCxnSpPr>
          <p:nvPr/>
        </p:nvCxnSpPr>
        <p:spPr>
          <a:xfrm>
            <a:off x="4043521" y="517770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id="{CE9466EF-D4F7-44F6-AB9C-3612AA203C20}"/>
              </a:ext>
            </a:extLst>
          </p:cNvPr>
          <p:cNvSpPr txBox="1"/>
          <p:nvPr/>
        </p:nvSpPr>
        <p:spPr>
          <a:xfrm rot="5400000">
            <a:off x="3885627" y="537623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3</a:t>
            </a:r>
            <a:endParaRPr lang="en-BE" b="1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CABCBC9-47E3-4FDB-8D90-B0BA5584D5F3}"/>
              </a:ext>
            </a:extLst>
          </p:cNvPr>
          <p:cNvSpPr txBox="1"/>
          <p:nvPr/>
        </p:nvSpPr>
        <p:spPr>
          <a:xfrm rot="5400000">
            <a:off x="3580487" y="538386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970694-067E-4737-9681-420B51DA24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12" y="864098"/>
            <a:ext cx="9144000" cy="2996951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205661C-BF31-4A71-B0C2-E9750F42AB3B}"/>
              </a:ext>
            </a:extLst>
          </p:cNvPr>
          <p:cNvCxnSpPr>
            <a:cxnSpLocks/>
          </p:cNvCxnSpPr>
          <p:nvPr/>
        </p:nvCxnSpPr>
        <p:spPr>
          <a:xfrm flipV="1">
            <a:off x="180528" y="2375460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43245F9-0308-4136-809B-FDC36477FFEB}"/>
              </a:ext>
            </a:extLst>
          </p:cNvPr>
          <p:cNvCxnSpPr>
            <a:cxnSpLocks/>
          </p:cNvCxnSpPr>
          <p:nvPr/>
        </p:nvCxnSpPr>
        <p:spPr>
          <a:xfrm flipV="1">
            <a:off x="180528" y="5300403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86D3E67-8FFA-4CDA-AA47-F8C7C0A11AFD}"/>
              </a:ext>
            </a:extLst>
          </p:cNvPr>
          <p:cNvCxnSpPr>
            <a:cxnSpLocks/>
          </p:cNvCxnSpPr>
          <p:nvPr/>
        </p:nvCxnSpPr>
        <p:spPr>
          <a:xfrm flipV="1">
            <a:off x="467544" y="105273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D11BD1C-D761-46FD-BAD1-9F16B49CB47E}"/>
              </a:ext>
            </a:extLst>
          </p:cNvPr>
          <p:cNvCxnSpPr>
            <a:cxnSpLocks/>
          </p:cNvCxnSpPr>
          <p:nvPr/>
        </p:nvCxnSpPr>
        <p:spPr>
          <a:xfrm flipV="1">
            <a:off x="467544" y="393305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27AACC4A-B0F9-452A-8794-3FC1FA5E2FC6}"/>
              </a:ext>
            </a:extLst>
          </p:cNvPr>
          <p:cNvSpPr txBox="1"/>
          <p:nvPr/>
        </p:nvSpPr>
        <p:spPr>
          <a:xfrm>
            <a:off x="-15865" y="1445441"/>
            <a:ext cx="461665" cy="423427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20</a:t>
            </a:r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B5EB17-BA43-40F1-A1F6-30443405E5B2}"/>
              </a:ext>
            </a:extLst>
          </p:cNvPr>
          <p:cNvSpPr txBox="1"/>
          <p:nvPr/>
        </p:nvSpPr>
        <p:spPr>
          <a:xfrm>
            <a:off x="-43753" y="6159193"/>
            <a:ext cx="480131" cy="5760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Phase [deg]</a:t>
            </a:r>
            <a:endParaRPr lang="en-BE" sz="12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ADD968-D72E-41A3-A6EC-BEC9D173C9E3}"/>
              </a:ext>
            </a:extLst>
          </p:cNvPr>
          <p:cNvSpPr txBox="1"/>
          <p:nvPr/>
        </p:nvSpPr>
        <p:spPr>
          <a:xfrm rot="5400000">
            <a:off x="8524406" y="1761447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DB8068-3282-4D0D-B6F4-12752C15B917}"/>
              </a:ext>
            </a:extLst>
          </p:cNvPr>
          <p:cNvSpPr txBox="1"/>
          <p:nvPr/>
        </p:nvSpPr>
        <p:spPr>
          <a:xfrm rot="5400000">
            <a:off x="8452398" y="4648613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9F6C1C-57D2-46A7-A929-C5B4F0515B3C}"/>
              </a:ext>
            </a:extLst>
          </p:cNvPr>
          <p:cNvSpPr txBox="1"/>
          <p:nvPr/>
        </p:nvSpPr>
        <p:spPr>
          <a:xfrm>
            <a:off x="5879" y="566124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-90</a:t>
            </a:r>
            <a:endParaRPr lang="en-BE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FBBF4B-1C07-4AC3-A9F6-897D3A90F416}"/>
              </a:ext>
            </a:extLst>
          </p:cNvPr>
          <p:cNvSpPr txBox="1"/>
          <p:nvPr/>
        </p:nvSpPr>
        <p:spPr>
          <a:xfrm>
            <a:off x="25178" y="2577792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-20</a:t>
            </a:r>
            <a:endParaRPr lang="en-BE" dirty="0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14EB8920-9321-4E65-A038-46CF2000CF04}"/>
              </a:ext>
            </a:extLst>
          </p:cNvPr>
          <p:cNvCxnSpPr/>
          <p:nvPr/>
        </p:nvCxnSpPr>
        <p:spPr>
          <a:xfrm>
            <a:off x="323528" y="3114388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05B70B3-115D-4EAB-8F90-C84AFB5A482C}"/>
              </a:ext>
            </a:extLst>
          </p:cNvPr>
          <p:cNvCxnSpPr/>
          <p:nvPr/>
        </p:nvCxnSpPr>
        <p:spPr>
          <a:xfrm>
            <a:off x="351805" y="1668803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27EA7882-4F77-4A54-A5DF-4C39DBBD5BFC}"/>
              </a:ext>
            </a:extLst>
          </p:cNvPr>
          <p:cNvCxnSpPr/>
          <p:nvPr/>
        </p:nvCxnSpPr>
        <p:spPr>
          <a:xfrm>
            <a:off x="323528" y="4584001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FEFB8678-4EBE-48A6-8F63-0A8E82893077}"/>
              </a:ext>
            </a:extLst>
          </p:cNvPr>
          <p:cNvCxnSpPr/>
          <p:nvPr/>
        </p:nvCxnSpPr>
        <p:spPr>
          <a:xfrm>
            <a:off x="351805" y="6021288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4640B2B8-10C8-481A-B235-EAEC15C1BB0B}"/>
              </a:ext>
            </a:extLst>
          </p:cNvPr>
          <p:cNvCxnSpPr>
            <a:cxnSpLocks/>
          </p:cNvCxnSpPr>
          <p:nvPr/>
        </p:nvCxnSpPr>
        <p:spPr>
          <a:xfrm>
            <a:off x="3491880" y="22781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CC1B384C-6563-4798-8209-1A9FAE6846AD}"/>
              </a:ext>
            </a:extLst>
          </p:cNvPr>
          <p:cNvSpPr txBox="1"/>
          <p:nvPr/>
        </p:nvSpPr>
        <p:spPr>
          <a:xfrm rot="5400000">
            <a:off x="3263144" y="2480276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1</a:t>
            </a:r>
            <a:endParaRPr lang="en-BE" b="1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D0D628F-B386-4403-95E1-3DB56D8D5B96}"/>
              </a:ext>
            </a:extLst>
          </p:cNvPr>
          <p:cNvSpPr txBox="1"/>
          <p:nvPr/>
        </p:nvSpPr>
        <p:spPr>
          <a:xfrm>
            <a:off x="5879" y="411239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90</a:t>
            </a:r>
            <a:endParaRPr lang="en-BE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1FBF758-522B-49E6-9E06-9638438CDF4B}"/>
              </a:ext>
            </a:extLst>
          </p:cNvPr>
          <p:cNvSpPr txBox="1"/>
          <p:nvPr/>
        </p:nvSpPr>
        <p:spPr>
          <a:xfrm>
            <a:off x="-30210" y="3189784"/>
            <a:ext cx="480131" cy="412425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Mag [dB]</a:t>
            </a:r>
            <a:endParaRPr lang="en-BE" sz="1200" dirty="0"/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02E0575-CD59-49A4-8F66-E39983F1DE22}"/>
              </a:ext>
            </a:extLst>
          </p:cNvPr>
          <p:cNvCxnSpPr/>
          <p:nvPr/>
        </p:nvCxnSpPr>
        <p:spPr>
          <a:xfrm>
            <a:off x="323528" y="4958100"/>
            <a:ext cx="271251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09530299-E5E8-4DA7-9DDD-26BB3A16C42A}"/>
              </a:ext>
            </a:extLst>
          </p:cNvPr>
          <p:cNvCxnSpPr/>
          <p:nvPr/>
        </p:nvCxnSpPr>
        <p:spPr>
          <a:xfrm>
            <a:off x="370734" y="5694779"/>
            <a:ext cx="298376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881B38A-F39C-4D7F-8528-C124197283AF}"/>
              </a:ext>
            </a:extLst>
          </p:cNvPr>
          <p:cNvCxnSpPr>
            <a:cxnSpLocks/>
          </p:cNvCxnSpPr>
          <p:nvPr/>
        </p:nvCxnSpPr>
        <p:spPr>
          <a:xfrm>
            <a:off x="3851920" y="227832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A65E27E-4786-4498-AA29-8A1DC181AE9E}"/>
              </a:ext>
            </a:extLst>
          </p:cNvPr>
          <p:cNvCxnSpPr>
            <a:cxnSpLocks/>
          </p:cNvCxnSpPr>
          <p:nvPr/>
        </p:nvCxnSpPr>
        <p:spPr>
          <a:xfrm>
            <a:off x="4067944" y="2269760"/>
            <a:ext cx="0" cy="22206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B456B416-6E52-42F5-B069-7D76DD644501}"/>
              </a:ext>
            </a:extLst>
          </p:cNvPr>
          <p:cNvSpPr txBox="1"/>
          <p:nvPr/>
        </p:nvSpPr>
        <p:spPr>
          <a:xfrm rot="5400000">
            <a:off x="3910050" y="246829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3</a:t>
            </a:r>
            <a:endParaRPr lang="en-BE" b="1" dirty="0"/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223B2F11-378F-469C-BB8E-5198186C9C19}"/>
              </a:ext>
            </a:extLst>
          </p:cNvPr>
          <p:cNvCxnSpPr>
            <a:cxnSpLocks/>
          </p:cNvCxnSpPr>
          <p:nvPr/>
        </p:nvCxnSpPr>
        <p:spPr>
          <a:xfrm>
            <a:off x="3854929" y="2576007"/>
            <a:ext cx="2273252" cy="1446201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5F645463-1FEC-4195-B249-B2CBB65569B5}"/>
              </a:ext>
            </a:extLst>
          </p:cNvPr>
          <p:cNvCxnSpPr>
            <a:cxnSpLocks/>
          </p:cNvCxnSpPr>
          <p:nvPr/>
        </p:nvCxnSpPr>
        <p:spPr>
          <a:xfrm flipV="1">
            <a:off x="486843" y="2573758"/>
            <a:ext cx="3368086" cy="21178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045449E4-D329-4844-B837-3FD1B0DBE9CD}"/>
              </a:ext>
            </a:extLst>
          </p:cNvPr>
          <p:cNvSpPr txBox="1"/>
          <p:nvPr/>
        </p:nvSpPr>
        <p:spPr>
          <a:xfrm rot="5400000">
            <a:off x="3604910" y="2475925"/>
            <a:ext cx="461665" cy="21602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b="1" dirty="0"/>
              <a:t>2</a:t>
            </a:r>
            <a:endParaRPr lang="en-BE" b="1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E56E113-F963-4A1A-9906-1D8719557F5D}"/>
              </a:ext>
            </a:extLst>
          </p:cNvPr>
          <p:cNvSpPr txBox="1"/>
          <p:nvPr/>
        </p:nvSpPr>
        <p:spPr>
          <a:xfrm rot="5400000">
            <a:off x="4224877" y="2530283"/>
            <a:ext cx="430887" cy="126810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006600"/>
                </a:solidFill>
              </a:rPr>
              <a:t>1/(s+2)</a:t>
            </a:r>
            <a:endParaRPr lang="en-BE" sz="1600" b="1" dirty="0">
              <a:solidFill>
                <a:srgbClr val="006600"/>
              </a:solidFill>
            </a:endParaRP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7135793-48D7-4131-8B78-1FDD0FFA5BF1}"/>
              </a:ext>
            </a:extLst>
          </p:cNvPr>
          <p:cNvCxnSpPr>
            <a:cxnSpLocks/>
          </p:cNvCxnSpPr>
          <p:nvPr/>
        </p:nvCxnSpPr>
        <p:spPr>
          <a:xfrm>
            <a:off x="908265" y="5317113"/>
            <a:ext cx="1808591" cy="0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EB07E7A2-BDE7-428E-BFCA-F4174E8C18FC}"/>
              </a:ext>
            </a:extLst>
          </p:cNvPr>
          <p:cNvCxnSpPr>
            <a:cxnSpLocks/>
          </p:cNvCxnSpPr>
          <p:nvPr/>
        </p:nvCxnSpPr>
        <p:spPr>
          <a:xfrm>
            <a:off x="2722890" y="5317113"/>
            <a:ext cx="2249311" cy="713384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00491C4F-3343-43EB-A6D1-AAA1081C1BEF}"/>
              </a:ext>
            </a:extLst>
          </p:cNvPr>
          <p:cNvSpPr txBox="1"/>
          <p:nvPr/>
        </p:nvSpPr>
        <p:spPr>
          <a:xfrm rot="5400000">
            <a:off x="3252013" y="5222038"/>
            <a:ext cx="430887" cy="1268104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sz="1600" b="1" dirty="0">
                <a:solidFill>
                  <a:srgbClr val="006600"/>
                </a:solidFill>
              </a:rPr>
              <a:t>1/(s+2)</a:t>
            </a:r>
            <a:endParaRPr lang="en-BE" sz="1600" b="1" dirty="0">
              <a:solidFill>
                <a:srgbClr val="006600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6F5EA3D-89A2-4530-BABB-6612495A3025}"/>
              </a:ext>
            </a:extLst>
          </p:cNvPr>
          <p:cNvCxnSpPr>
            <a:cxnSpLocks/>
          </p:cNvCxnSpPr>
          <p:nvPr/>
        </p:nvCxnSpPr>
        <p:spPr>
          <a:xfrm>
            <a:off x="4965582" y="6021288"/>
            <a:ext cx="3067331" cy="9209"/>
          </a:xfrm>
          <a:prstGeom prst="line">
            <a:avLst/>
          </a:prstGeom>
          <a:ln w="57150">
            <a:solidFill>
              <a:srgbClr val="0066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241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91DC8AE8-A6D4-4D4D-A64B-32B2CF42A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12" y="3941441"/>
            <a:ext cx="9144000" cy="299695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AF8CC99-9E05-49A6-B5BB-99C150790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12" y="1016498"/>
            <a:ext cx="9144000" cy="29969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</p:spPr>
            <p:txBody>
              <a:bodyPr/>
              <a:lstStyle/>
              <a:p>
                <a:r>
                  <a:rPr lang="en-US" alt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 2-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</a:rPr>
                          <m:t>s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BE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10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+10</m:t>
                        </m:r>
                      </m:num>
                      <m:den>
                        <m:sSup>
                          <m:sSupPr>
                            <m:ctrlPr>
                              <a:rPr lang="en-BE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+4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+5</m:t>
                        </m:r>
                      </m:den>
                    </m:f>
                  </m:oMath>
                </a14:m>
                <a:endParaRPr lang="en-US" altLang="en-US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-24856" y="196198"/>
                <a:ext cx="9205368" cy="626298"/>
              </a:xfrm>
              <a:blipFill>
                <a:blip r:embed="rId3"/>
                <a:stretch>
                  <a:fillRect l="-2384" t="-43689" b="-27184"/>
                </a:stretch>
              </a:blipFill>
            </p:spPr>
            <p:txBody>
              <a:bodyPr/>
              <a:lstStyle/>
              <a:p>
                <a:r>
                  <a:rPr lang="en-B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C15BD80-4E47-470A-9D1E-C029C3CB8A94}"/>
              </a:ext>
            </a:extLst>
          </p:cNvPr>
          <p:cNvCxnSpPr>
            <a:cxnSpLocks/>
          </p:cNvCxnSpPr>
          <p:nvPr/>
        </p:nvCxnSpPr>
        <p:spPr>
          <a:xfrm flipV="1">
            <a:off x="180528" y="2375460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944AB99-7EA9-41A4-AE64-C8426A73283B}"/>
              </a:ext>
            </a:extLst>
          </p:cNvPr>
          <p:cNvCxnSpPr>
            <a:cxnSpLocks/>
          </p:cNvCxnSpPr>
          <p:nvPr/>
        </p:nvCxnSpPr>
        <p:spPr>
          <a:xfrm flipV="1">
            <a:off x="180528" y="5300403"/>
            <a:ext cx="8927976" cy="136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1696E23-24B9-4E90-A356-AECC4BDF288B}"/>
              </a:ext>
            </a:extLst>
          </p:cNvPr>
          <p:cNvCxnSpPr>
            <a:cxnSpLocks/>
          </p:cNvCxnSpPr>
          <p:nvPr/>
        </p:nvCxnSpPr>
        <p:spPr>
          <a:xfrm flipV="1">
            <a:off x="467544" y="105273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39C925D-F71D-45A3-A98F-8AC893B92368}"/>
              </a:ext>
            </a:extLst>
          </p:cNvPr>
          <p:cNvCxnSpPr>
            <a:cxnSpLocks/>
          </p:cNvCxnSpPr>
          <p:nvPr/>
        </p:nvCxnSpPr>
        <p:spPr>
          <a:xfrm flipV="1">
            <a:off x="467544" y="3933056"/>
            <a:ext cx="0" cy="26059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B0A424A-303E-4A1E-B085-BA83D7AE6D89}"/>
              </a:ext>
            </a:extLst>
          </p:cNvPr>
          <p:cNvSpPr txBox="1"/>
          <p:nvPr/>
        </p:nvSpPr>
        <p:spPr>
          <a:xfrm>
            <a:off x="-43753" y="6159193"/>
            <a:ext cx="480131" cy="576000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Phase [deg]</a:t>
            </a:r>
            <a:endParaRPr lang="en-BE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FC8D02-8273-41BA-BA77-AD7364D2F9B3}"/>
              </a:ext>
            </a:extLst>
          </p:cNvPr>
          <p:cNvSpPr txBox="1"/>
          <p:nvPr/>
        </p:nvSpPr>
        <p:spPr>
          <a:xfrm rot="5400000">
            <a:off x="8524406" y="1761447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BB1F59-6A59-4F4B-A128-54EF4AC3AF1F}"/>
              </a:ext>
            </a:extLst>
          </p:cNvPr>
          <p:cNvSpPr txBox="1"/>
          <p:nvPr/>
        </p:nvSpPr>
        <p:spPr>
          <a:xfrm rot="5400000">
            <a:off x="8452398" y="4648613"/>
            <a:ext cx="461665" cy="1703383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freq [rad/s]</a:t>
            </a:r>
            <a:endParaRPr lang="en-B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18E761-40CA-499E-859A-4C6624562188}"/>
              </a:ext>
            </a:extLst>
          </p:cNvPr>
          <p:cNvSpPr txBox="1"/>
          <p:nvPr/>
        </p:nvSpPr>
        <p:spPr>
          <a:xfrm>
            <a:off x="5879" y="566124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-90</a:t>
            </a:r>
            <a:endParaRPr lang="en-B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F27C1D-BE4D-43C6-BA80-B5FF7A8D42CD}"/>
              </a:ext>
            </a:extLst>
          </p:cNvPr>
          <p:cNvSpPr txBox="1"/>
          <p:nvPr/>
        </p:nvSpPr>
        <p:spPr>
          <a:xfrm>
            <a:off x="5879" y="4112398"/>
            <a:ext cx="461665" cy="598248"/>
          </a:xfrm>
          <a:prstGeom prst="rect">
            <a:avLst/>
          </a:prstGeom>
          <a:noFill/>
        </p:spPr>
        <p:txBody>
          <a:bodyPr vert="vert270" wrap="square" rtlCol="0" anchor="ctr">
            <a:spAutoFit/>
          </a:bodyPr>
          <a:lstStyle/>
          <a:p>
            <a:r>
              <a:rPr lang="en-US" dirty="0"/>
              <a:t>90</a:t>
            </a:r>
            <a:endParaRPr lang="en-BE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1A6846-2B34-47F8-BDE6-28EAF45045D3}"/>
              </a:ext>
            </a:extLst>
          </p:cNvPr>
          <p:cNvSpPr txBox="1"/>
          <p:nvPr/>
        </p:nvSpPr>
        <p:spPr>
          <a:xfrm>
            <a:off x="-30210" y="3189784"/>
            <a:ext cx="480131" cy="412425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 anchor="ctr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dirty="0"/>
              <a:t>Mag [dB]</a:t>
            </a:r>
            <a:endParaRPr lang="en-BE" sz="1200" dirty="0"/>
          </a:p>
        </p:txBody>
      </p:sp>
    </p:spTree>
    <p:extLst>
      <p:ext uri="{BB962C8B-B14F-4D97-AF65-F5344CB8AC3E}">
        <p14:creationId xmlns:p14="http://schemas.microsoft.com/office/powerpoint/2010/main" val="22880529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_PROT" val="2"/>
  <p:tag name="CDT_PROT_TOP" val="0"/>
  <p:tag name="CDT_PROT_LEFT" val="0"/>
  <p:tag name="CDT_PROT_WIDTH" val="960,5"/>
  <p:tag name="CDT_PROT_HEIGHT" val="99,87504"/>
</p:tagLst>
</file>

<file path=ppt/theme/theme1.xml><?xml version="1.0" encoding="utf-8"?>
<a:theme xmlns:a="http://schemas.openxmlformats.org/drawingml/2006/main" name="Színátmenet">
  <a:themeElements>
    <a:clrScheme name="Színátmenet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zínátmene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zínátmenet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ínátmenet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ínátmenet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ínátmenet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ínátmenet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ínátmenet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4ppTags>
  <Name>Free Content</Name>
  <PpLayout>11</PpLayout>
  <Index>9</Index>
</p4ppTags>
</file>

<file path=customXml/itemProps1.xml><?xml version="1.0" encoding="utf-8"?>
<ds:datastoreItem xmlns:ds="http://schemas.openxmlformats.org/officeDocument/2006/customXml" ds:itemID="{29B96F70-7757-4628-825A-A426E8C56513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826</TotalTime>
  <Words>825</Words>
  <Application>Microsoft Office PowerPoint</Application>
  <PresentationFormat>On-screen Show (4:3)</PresentationFormat>
  <Paragraphs>239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Cambria Math</vt:lpstr>
      <vt:lpstr>Tahoma</vt:lpstr>
      <vt:lpstr>Times New Roman</vt:lpstr>
      <vt:lpstr>Wingdings</vt:lpstr>
      <vt:lpstr>Színátmenet</vt:lpstr>
      <vt:lpstr>Bode approximation – scaling</vt:lpstr>
      <vt:lpstr>Bode approximation - basics</vt:lpstr>
      <vt:lpstr>Bode approximation - basics</vt:lpstr>
      <vt:lpstr>Example 1–H(s)=(s+3)/(s^2+5s+6)</vt:lpstr>
      <vt:lpstr>Example 1–H(s)=(s+3)/(s^2+5s+6)=((s+3))/((s+2)(s+3))  , H(0)=0.5</vt:lpstr>
      <vt:lpstr>Example 1–H(s)=(s+3)/(s^2+5s+6)=((s+3))/((s+2)(s+3))  , H(0)=0.5</vt:lpstr>
      <vt:lpstr>Example 1– H(s)=((s+3))/((s+2)(s+3))=1/((s+2) ),H(0)=0.5</vt:lpstr>
      <vt:lpstr>Example 1– H(s)=1/((s+2) )</vt:lpstr>
      <vt:lpstr>Example 2- H(s)=(10s+10)/(s^2+4s+5)</vt:lpstr>
      <vt:lpstr>Example 2- H(s)=10 ((s+1))/((s+2+j)(s+2-j)), H(0)=2 </vt:lpstr>
      <vt:lpstr>Example 2- H(s)=10 ((s+1))/((s+2+j)(s+2-j)), H(0)=2 </vt:lpstr>
      <vt:lpstr>Example 2- H(s)=10 ((s+1))/((s+2+j)(s+2-j)), H(0)=2 </vt:lpstr>
      <vt:lpstr>Example 2- H(s)=10 ((s+1))/((s+2+j)(s+2-j))</vt:lpstr>
      <vt:lpstr>Example 2- H(s)=10 ((s+1))/((s+2+j)(s+2-j))</vt:lpstr>
      <vt:lpstr>Example 2- H(s)=10 ((s+1))/((s+2+j)(s+2-j)), H(0)=2 </vt:lpstr>
      <vt:lpstr>Example 2- H(s)=10 ((s+1))/((s+2+j)(s+2-j))</vt:lpstr>
      <vt:lpstr>Example 2- H(s)=10 ((s+1))/((s+2+j)(s+2-j))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commodos</dc:creator>
  <cp:lastModifiedBy>Péter Zoltán CSURCSIA</cp:lastModifiedBy>
  <cp:revision>1709</cp:revision>
  <cp:lastPrinted>2017-01-10T12:20:35Z</cp:lastPrinted>
  <dcterms:created xsi:type="dcterms:W3CDTF">1601-01-01T00:00:00Z</dcterms:created>
  <dcterms:modified xsi:type="dcterms:W3CDTF">2022-01-12T15:00:35Z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1038</vt:i4>
  </property>
</Properties>
</file>