
<file path=[Content_Types].xml><?xml version="1.0" encoding="utf-8"?>
<Types xmlns="http://schemas.openxmlformats.org/package/2006/content-types">
  <Default Extension="emf" ContentType="image/x-emf"/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2"/>
  </p:sldMasterIdLst>
  <p:notesMasterIdLst>
    <p:notesMasterId r:id="rId97"/>
  </p:notesMasterIdLst>
  <p:handoutMasterIdLst>
    <p:handoutMasterId r:id="rId98"/>
  </p:handoutMasterIdLst>
  <p:sldIdLst>
    <p:sldId id="492" r:id="rId3"/>
    <p:sldId id="566" r:id="rId4"/>
    <p:sldId id="674" r:id="rId5"/>
    <p:sldId id="527" r:id="rId6"/>
    <p:sldId id="522" r:id="rId7"/>
    <p:sldId id="665" r:id="rId8"/>
    <p:sldId id="519" r:id="rId9"/>
    <p:sldId id="520" r:id="rId10"/>
    <p:sldId id="539" r:id="rId11"/>
    <p:sldId id="663" r:id="rId12"/>
    <p:sldId id="521" r:id="rId13"/>
    <p:sldId id="662" r:id="rId14"/>
    <p:sldId id="540" r:id="rId15"/>
    <p:sldId id="568" r:id="rId16"/>
    <p:sldId id="605" r:id="rId17"/>
    <p:sldId id="591" r:id="rId18"/>
    <p:sldId id="529" r:id="rId19"/>
    <p:sldId id="530" r:id="rId20"/>
    <p:sldId id="602" r:id="rId21"/>
    <p:sldId id="604" r:id="rId22"/>
    <p:sldId id="532" r:id="rId23"/>
    <p:sldId id="610" r:id="rId24"/>
    <p:sldId id="611" r:id="rId25"/>
    <p:sldId id="612" r:id="rId26"/>
    <p:sldId id="613" r:id="rId27"/>
    <p:sldId id="615" r:id="rId28"/>
    <p:sldId id="614" r:id="rId29"/>
    <p:sldId id="616" r:id="rId30"/>
    <p:sldId id="618" r:id="rId31"/>
    <p:sldId id="619" r:id="rId32"/>
    <p:sldId id="621" r:id="rId33"/>
    <p:sldId id="622" r:id="rId34"/>
    <p:sldId id="623" r:id="rId35"/>
    <p:sldId id="603" r:id="rId36"/>
    <p:sldId id="570" r:id="rId37"/>
    <p:sldId id="624" r:id="rId38"/>
    <p:sldId id="625" r:id="rId39"/>
    <p:sldId id="626" r:id="rId40"/>
    <p:sldId id="534" r:id="rId41"/>
    <p:sldId id="535" r:id="rId42"/>
    <p:sldId id="537" r:id="rId43"/>
    <p:sldId id="627" r:id="rId44"/>
    <p:sldId id="628" r:id="rId45"/>
    <p:sldId id="629" r:id="rId46"/>
    <p:sldId id="630" r:id="rId47"/>
    <p:sldId id="631" r:id="rId48"/>
    <p:sldId id="587" r:id="rId49"/>
    <p:sldId id="669" r:id="rId50"/>
    <p:sldId id="670" r:id="rId51"/>
    <p:sldId id="541" r:id="rId52"/>
    <p:sldId id="542" r:id="rId53"/>
    <p:sldId id="575" r:id="rId54"/>
    <p:sldId id="655" r:id="rId55"/>
    <p:sldId id="656" r:id="rId56"/>
    <p:sldId id="657" r:id="rId57"/>
    <p:sldId id="632" r:id="rId58"/>
    <p:sldId id="658" r:id="rId59"/>
    <p:sldId id="659" r:id="rId60"/>
    <p:sldId id="660" r:id="rId61"/>
    <p:sldId id="543" r:id="rId62"/>
    <p:sldId id="544" r:id="rId63"/>
    <p:sldId id="561" r:id="rId64"/>
    <p:sldId id="590" r:id="rId65"/>
    <p:sldId id="592" r:id="rId66"/>
    <p:sldId id="599" r:id="rId67"/>
    <p:sldId id="579" r:id="rId68"/>
    <p:sldId id="576" r:id="rId69"/>
    <p:sldId id="594" r:id="rId70"/>
    <p:sldId id="577" r:id="rId71"/>
    <p:sldId id="596" r:id="rId72"/>
    <p:sldId id="597" r:id="rId73"/>
    <p:sldId id="595" r:id="rId74"/>
    <p:sldId id="598" r:id="rId75"/>
    <p:sldId id="593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7" r:id="rId86"/>
    <p:sldId id="556" r:id="rId87"/>
    <p:sldId id="559" r:id="rId88"/>
    <p:sldId id="600" r:id="rId89"/>
    <p:sldId id="601" r:id="rId90"/>
    <p:sldId id="668" r:id="rId91"/>
    <p:sldId id="538" r:id="rId92"/>
    <p:sldId id="666" r:id="rId93"/>
    <p:sldId id="667" r:id="rId94"/>
    <p:sldId id="671" r:id="rId95"/>
    <p:sldId id="673" r:id="rId9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66"/>
    <a:srgbClr val="E4A184"/>
    <a:srgbClr val="83BBDF"/>
    <a:srgbClr val="3F83A5"/>
    <a:srgbClr val="003399"/>
    <a:srgbClr val="C6BAB0"/>
    <a:srgbClr val="740000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C4A23-4F5B-4E21-9773-1EA80AF14DA9}" v="3" dt="2022-03-01T13:43:34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1" autoAdjust="0"/>
    <p:restoredTop sz="94765" autoAdjust="0"/>
  </p:normalViewPr>
  <p:slideViewPr>
    <p:cSldViewPr>
      <p:cViewPr varScale="1">
        <p:scale>
          <a:sx n="80" d="100"/>
          <a:sy n="80" d="100"/>
        </p:scale>
        <p:origin x="99" y="5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0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10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éter Zoltán CSURCSIA" userId="42803de8-94d6-4df2-aafd-a219216126c3" providerId="ADAL" clId="{2FFC4A23-4F5B-4E21-9773-1EA80AF14DA9}"/>
    <pc:docChg chg="custSel addSld modSld">
      <pc:chgData name="Péter Zoltán CSURCSIA" userId="42803de8-94d6-4df2-aafd-a219216126c3" providerId="ADAL" clId="{2FFC4A23-4F5B-4E21-9773-1EA80AF14DA9}" dt="2022-03-01T13:45:16.492" v="40" actId="2"/>
      <pc:docMkLst>
        <pc:docMk/>
      </pc:docMkLst>
      <pc:sldChg chg="modSp mod">
        <pc:chgData name="Péter Zoltán CSURCSIA" userId="42803de8-94d6-4df2-aafd-a219216126c3" providerId="ADAL" clId="{2FFC4A23-4F5B-4E21-9773-1EA80AF14DA9}" dt="2022-02-28T20:46:59.793" v="6" actId="114"/>
        <pc:sldMkLst>
          <pc:docMk/>
          <pc:sldMk cId="983835452" sldId="492"/>
        </pc:sldMkLst>
        <pc:spChg chg="mod">
          <ac:chgData name="Péter Zoltán CSURCSIA" userId="42803de8-94d6-4df2-aafd-a219216126c3" providerId="ADAL" clId="{2FFC4A23-4F5B-4E21-9773-1EA80AF14DA9}" dt="2022-02-28T20:46:59.793" v="6" actId="114"/>
          <ac:spMkLst>
            <pc:docMk/>
            <pc:sldMk cId="983835452" sldId="492"/>
            <ac:spMk id="7" creationId="{D398242E-FAA4-4721-8C3A-36FF8D75536F}"/>
          </ac:spMkLst>
        </pc:spChg>
      </pc:sldChg>
      <pc:sldChg chg="modSp mod">
        <pc:chgData name="Péter Zoltán CSURCSIA" userId="42803de8-94d6-4df2-aafd-a219216126c3" providerId="ADAL" clId="{2FFC4A23-4F5B-4E21-9773-1EA80AF14DA9}" dt="2022-03-01T13:45:16.492" v="40" actId="2"/>
        <pc:sldMkLst>
          <pc:docMk/>
          <pc:sldMk cId="141100914" sldId="522"/>
        </pc:sldMkLst>
        <pc:spChg chg="mod">
          <ac:chgData name="Péter Zoltán CSURCSIA" userId="42803de8-94d6-4df2-aafd-a219216126c3" providerId="ADAL" clId="{2FFC4A23-4F5B-4E21-9773-1EA80AF14DA9}" dt="2022-03-01T13:45:16.492" v="40" actId="2"/>
          <ac:spMkLst>
            <pc:docMk/>
            <pc:sldMk cId="141100914" sldId="522"/>
            <ac:spMk id="9" creationId="{4D262C6D-84BE-4F5B-BA9E-CFA09E61BE9D}"/>
          </ac:spMkLst>
        </pc:spChg>
      </pc:sldChg>
      <pc:sldChg chg="modSp mod">
        <pc:chgData name="Péter Zoltán CSURCSIA" userId="42803de8-94d6-4df2-aafd-a219216126c3" providerId="ADAL" clId="{2FFC4A23-4F5B-4E21-9773-1EA80AF14DA9}" dt="2022-03-01T13:45:06.984" v="39" actId="313"/>
        <pc:sldMkLst>
          <pc:docMk/>
          <pc:sldMk cId="2462888268" sldId="527"/>
        </pc:sldMkLst>
        <pc:spChg chg="mod">
          <ac:chgData name="Péter Zoltán CSURCSIA" userId="42803de8-94d6-4df2-aafd-a219216126c3" providerId="ADAL" clId="{2FFC4A23-4F5B-4E21-9773-1EA80AF14DA9}" dt="2022-03-01T13:45:06.984" v="39" actId="313"/>
          <ac:spMkLst>
            <pc:docMk/>
            <pc:sldMk cId="2462888268" sldId="527"/>
            <ac:spMk id="4" creationId="{DE699E4E-6337-4CDB-B2C9-379F80792248}"/>
          </ac:spMkLst>
        </pc:spChg>
      </pc:sldChg>
      <pc:sldChg chg="modAnim">
        <pc:chgData name="Péter Zoltán CSURCSIA" userId="42803de8-94d6-4df2-aafd-a219216126c3" providerId="ADAL" clId="{2FFC4A23-4F5B-4E21-9773-1EA80AF14DA9}" dt="2022-02-28T20:50:10.924" v="7"/>
        <pc:sldMkLst>
          <pc:docMk/>
          <pc:sldMk cId="974672832" sldId="612"/>
        </pc:sldMkLst>
      </pc:sldChg>
      <pc:sldChg chg="delSp mod">
        <pc:chgData name="Péter Zoltán CSURCSIA" userId="42803de8-94d6-4df2-aafd-a219216126c3" providerId="ADAL" clId="{2FFC4A23-4F5B-4E21-9773-1EA80AF14DA9}" dt="2022-02-28T20:54:57.363" v="8" actId="478"/>
        <pc:sldMkLst>
          <pc:docMk/>
          <pc:sldMk cId="2665515276" sldId="668"/>
        </pc:sldMkLst>
        <pc:spChg chg="del">
          <ac:chgData name="Péter Zoltán CSURCSIA" userId="42803de8-94d6-4df2-aafd-a219216126c3" providerId="ADAL" clId="{2FFC4A23-4F5B-4E21-9773-1EA80AF14DA9}" dt="2022-02-28T20:54:57.363" v="8" actId="478"/>
          <ac:spMkLst>
            <pc:docMk/>
            <pc:sldMk cId="2665515276" sldId="668"/>
            <ac:spMk id="4" creationId="{AECC5DB2-AB55-4854-B70B-5C266A1A7A57}"/>
          </ac:spMkLst>
        </pc:spChg>
      </pc:sldChg>
      <pc:sldChg chg="modSp add mod">
        <pc:chgData name="Péter Zoltán CSURCSIA" userId="42803de8-94d6-4df2-aafd-a219216126c3" providerId="ADAL" clId="{2FFC4A23-4F5B-4E21-9773-1EA80AF14DA9}" dt="2022-03-01T13:44:14.290" v="30" actId="313"/>
        <pc:sldMkLst>
          <pc:docMk/>
          <pc:sldMk cId="2965289150" sldId="674"/>
        </pc:sldMkLst>
        <pc:spChg chg="mod">
          <ac:chgData name="Péter Zoltán CSURCSIA" userId="42803de8-94d6-4df2-aafd-a219216126c3" providerId="ADAL" clId="{2FFC4A23-4F5B-4E21-9773-1EA80AF14DA9}" dt="2022-03-01T13:44:14.290" v="30" actId="313"/>
          <ac:spMkLst>
            <pc:docMk/>
            <pc:sldMk cId="2965289150" sldId="674"/>
            <ac:spMk id="5" creationId="{B599DCA8-875B-430D-B65A-CAFD679C5969}"/>
          </ac:spMkLst>
        </pc:spChg>
      </pc:sldChg>
    </pc:docChg>
  </pc:docChgLst>
  <pc:docChgLst>
    <pc:chgData name="Péter Zoltán CSURCSIA" userId="42803de8-94d6-4df2-aafd-a219216126c3" providerId="ADAL" clId="{B6047764-7476-4F7D-90B4-1556C19F2D5E}"/>
    <pc:docChg chg="undo custSel modSld">
      <pc:chgData name="Péter Zoltán CSURCSIA" userId="42803de8-94d6-4df2-aafd-a219216126c3" providerId="ADAL" clId="{B6047764-7476-4F7D-90B4-1556C19F2D5E}" dt="2021-03-12T13:57:08.902" v="85" actId="14100"/>
      <pc:docMkLst>
        <pc:docMk/>
      </pc:docMkLst>
      <pc:sldChg chg="modSp mod">
        <pc:chgData name="Péter Zoltán CSURCSIA" userId="42803de8-94d6-4df2-aafd-a219216126c3" providerId="ADAL" clId="{B6047764-7476-4F7D-90B4-1556C19F2D5E}" dt="2021-03-03T09:18:04.703" v="66" actId="2"/>
        <pc:sldMkLst>
          <pc:docMk/>
          <pc:sldMk cId="983835452" sldId="492"/>
        </pc:sldMkLst>
        <pc:spChg chg="mod">
          <ac:chgData name="Péter Zoltán CSURCSIA" userId="42803de8-94d6-4df2-aafd-a219216126c3" providerId="ADAL" clId="{B6047764-7476-4F7D-90B4-1556C19F2D5E}" dt="2021-03-03T09:18:04.703" v="66" actId="2"/>
          <ac:spMkLst>
            <pc:docMk/>
            <pc:sldMk cId="983835452" sldId="492"/>
            <ac:spMk id="7" creationId="{D398242E-FAA4-4721-8C3A-36FF8D75536F}"/>
          </ac:spMkLst>
        </pc:spChg>
        <pc:spChg chg="mod">
          <ac:chgData name="Péter Zoltán CSURCSIA" userId="42803de8-94d6-4df2-aafd-a219216126c3" providerId="ADAL" clId="{B6047764-7476-4F7D-90B4-1556C19F2D5E}" dt="2021-03-03T09:18:04.454" v="65" actId="2"/>
          <ac:spMkLst>
            <pc:docMk/>
            <pc:sldMk cId="983835452" sldId="492"/>
            <ac:spMk id="13314" creationId="{00000000-0000-0000-0000-000000000000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5:29.175" v="3" actId="20577"/>
        <pc:sldMkLst>
          <pc:docMk/>
          <pc:sldMk cId="3128758471" sldId="519"/>
        </pc:sldMkLst>
        <pc:spChg chg="mod">
          <ac:chgData name="Péter Zoltán CSURCSIA" userId="42803de8-94d6-4df2-aafd-a219216126c3" providerId="ADAL" clId="{B6047764-7476-4F7D-90B4-1556C19F2D5E}" dt="2021-03-03T09:15:13.269" v="0" actId="20577"/>
          <ac:spMkLst>
            <pc:docMk/>
            <pc:sldMk cId="3128758471" sldId="519"/>
            <ac:spMk id="2" creationId="{00000000-0000-0000-0000-000000000000}"/>
          </ac:spMkLst>
        </pc:spChg>
        <pc:spChg chg="mod">
          <ac:chgData name="Péter Zoltán CSURCSIA" userId="42803de8-94d6-4df2-aafd-a219216126c3" providerId="ADAL" clId="{B6047764-7476-4F7D-90B4-1556C19F2D5E}" dt="2021-03-03T09:15:29.175" v="3" actId="20577"/>
          <ac:spMkLst>
            <pc:docMk/>
            <pc:sldMk cId="3128758471" sldId="519"/>
            <ac:spMk id="10" creationId="{00000000-0000-0000-0000-000000000000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6:25.175" v="5" actId="2"/>
        <pc:sldMkLst>
          <pc:docMk/>
          <pc:sldMk cId="3146175264" sldId="520"/>
        </pc:sldMkLst>
        <pc:spChg chg="mod">
          <ac:chgData name="Péter Zoltán CSURCSIA" userId="42803de8-94d6-4df2-aafd-a219216126c3" providerId="ADAL" clId="{B6047764-7476-4F7D-90B4-1556C19F2D5E}" dt="2021-03-03T09:16:25.175" v="5" actId="2"/>
          <ac:spMkLst>
            <pc:docMk/>
            <pc:sldMk cId="3146175264" sldId="520"/>
            <ac:spMk id="17" creationId="{3435C7F9-04AC-49E5-B139-69ACC7C31FB1}"/>
          </ac:spMkLst>
        </pc:spChg>
        <pc:spChg chg="mod">
          <ac:chgData name="Péter Zoltán CSURCSIA" userId="42803de8-94d6-4df2-aafd-a219216126c3" providerId="ADAL" clId="{B6047764-7476-4F7D-90B4-1556C19F2D5E}" dt="2021-03-03T09:16:23.575" v="4" actId="2"/>
          <ac:spMkLst>
            <pc:docMk/>
            <pc:sldMk cId="3146175264" sldId="520"/>
            <ac:spMk id="18" creationId="{A98BB51B-EB41-4119-9289-69BCF0C33E60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10.535" v="74" actId="2"/>
        <pc:sldMkLst>
          <pc:docMk/>
          <pc:sldMk cId="2462888268" sldId="527"/>
        </pc:sldMkLst>
        <pc:spChg chg="mod">
          <ac:chgData name="Péter Zoltán CSURCSIA" userId="42803de8-94d6-4df2-aafd-a219216126c3" providerId="ADAL" clId="{B6047764-7476-4F7D-90B4-1556C19F2D5E}" dt="2021-03-03T09:18:10.535" v="74" actId="2"/>
          <ac:spMkLst>
            <pc:docMk/>
            <pc:sldMk cId="2462888268" sldId="527"/>
            <ac:spMk id="4" creationId="{DE699E4E-6337-4CDB-B2C9-379F80792248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6:50.135" v="12" actId="2"/>
        <pc:sldMkLst>
          <pc:docMk/>
          <pc:sldMk cId="7876249" sldId="529"/>
        </pc:sldMkLst>
        <pc:spChg chg="mod">
          <ac:chgData name="Péter Zoltán CSURCSIA" userId="42803de8-94d6-4df2-aafd-a219216126c3" providerId="ADAL" clId="{B6047764-7476-4F7D-90B4-1556C19F2D5E}" dt="2021-03-03T09:16:47.710" v="10" actId="2"/>
          <ac:spMkLst>
            <pc:docMk/>
            <pc:sldMk cId="7876249" sldId="529"/>
            <ac:spMk id="6" creationId="{C7E7EDC5-0666-4708-9DD2-259CADAE5A38}"/>
          </ac:spMkLst>
        </pc:spChg>
        <pc:spChg chg="mod">
          <ac:chgData name="Péter Zoltán CSURCSIA" userId="42803de8-94d6-4df2-aafd-a219216126c3" providerId="ADAL" clId="{B6047764-7476-4F7D-90B4-1556C19F2D5E}" dt="2021-03-03T09:16:48.926" v="11" actId="2"/>
          <ac:spMkLst>
            <pc:docMk/>
            <pc:sldMk cId="7876249" sldId="529"/>
            <ac:spMk id="10" creationId="{6B285AFE-9133-4D8C-8B03-0919B402AE24}"/>
          </ac:spMkLst>
        </pc:spChg>
        <pc:spChg chg="mod">
          <ac:chgData name="Péter Zoltán CSURCSIA" userId="42803de8-94d6-4df2-aafd-a219216126c3" providerId="ADAL" clId="{B6047764-7476-4F7D-90B4-1556C19F2D5E}" dt="2021-03-03T09:16:50.135" v="12" actId="2"/>
          <ac:spMkLst>
            <pc:docMk/>
            <pc:sldMk cId="7876249" sldId="529"/>
            <ac:spMk id="11" creationId="{03375EAA-A3CB-4B3C-831F-D0F5B5561D9D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7.182" v="70" actId="2"/>
        <pc:sldMkLst>
          <pc:docMk/>
          <pc:sldMk cId="3395857476" sldId="566"/>
        </pc:sldMkLst>
        <pc:spChg chg="mod">
          <ac:chgData name="Péter Zoltán CSURCSIA" userId="42803de8-94d6-4df2-aafd-a219216126c3" providerId="ADAL" clId="{B6047764-7476-4F7D-90B4-1556C19F2D5E}" dt="2021-03-03T09:18:05.733" v="67" actId="2"/>
          <ac:spMkLst>
            <pc:docMk/>
            <pc:sldMk cId="3395857476" sldId="566"/>
            <ac:spMk id="10" creationId="{00000000-0000-0000-0000-000000000000}"/>
          </ac:spMkLst>
        </pc:spChg>
        <pc:graphicFrameChg chg="modGraphic">
          <ac:chgData name="Péter Zoltán CSURCSIA" userId="42803de8-94d6-4df2-aafd-a219216126c3" providerId="ADAL" clId="{B6047764-7476-4F7D-90B4-1556C19F2D5E}" dt="2021-03-03T09:18:07.182" v="70" actId="2"/>
          <ac:graphicFrameMkLst>
            <pc:docMk/>
            <pc:sldMk cId="3395857476" sldId="566"/>
            <ac:graphicFrameMk id="12" creationId="{B1FAC91B-6B53-4CF3-8858-C740A865A216}"/>
          </ac:graphicFrameMkLst>
        </pc:graphicFrameChg>
      </pc:sldChg>
      <pc:sldChg chg="modSp mod">
        <pc:chgData name="Péter Zoltán CSURCSIA" userId="42803de8-94d6-4df2-aafd-a219216126c3" providerId="ADAL" clId="{B6047764-7476-4F7D-90B4-1556C19F2D5E}" dt="2021-03-03T09:18:08.718" v="72" actId="2"/>
        <pc:sldMkLst>
          <pc:docMk/>
          <pc:sldMk cId="3339352877" sldId="567"/>
        </pc:sldMkLst>
        <pc:spChg chg="mod">
          <ac:chgData name="Péter Zoltán CSURCSIA" userId="42803de8-94d6-4df2-aafd-a219216126c3" providerId="ADAL" clId="{B6047764-7476-4F7D-90B4-1556C19F2D5E}" dt="2021-03-03T09:18:08.047" v="71" actId="2"/>
          <ac:spMkLst>
            <pc:docMk/>
            <pc:sldMk cId="3339352877" sldId="567"/>
            <ac:spMk id="10" creationId="{00000000-0000-0000-0000-000000000000}"/>
          </ac:spMkLst>
        </pc:spChg>
        <pc:graphicFrameChg chg="modGraphic">
          <ac:chgData name="Péter Zoltán CSURCSIA" userId="42803de8-94d6-4df2-aafd-a219216126c3" providerId="ADAL" clId="{B6047764-7476-4F7D-90B4-1556C19F2D5E}" dt="2021-03-03T09:18:08.718" v="72" actId="2"/>
          <ac:graphicFrameMkLst>
            <pc:docMk/>
            <pc:sldMk cId="3339352877" sldId="567"/>
            <ac:graphicFrameMk id="12" creationId="{B1FAC91B-6B53-4CF3-8858-C740A865A216}"/>
          </ac:graphicFrameMkLst>
        </pc:graphicFrameChg>
      </pc:sldChg>
      <pc:sldChg chg="delSp modSp mod">
        <pc:chgData name="Péter Zoltán CSURCSIA" userId="42803de8-94d6-4df2-aafd-a219216126c3" providerId="ADAL" clId="{B6047764-7476-4F7D-90B4-1556C19F2D5E}" dt="2021-03-12T13:55:40.039" v="79" actId="20577"/>
        <pc:sldMkLst>
          <pc:docMk/>
          <pc:sldMk cId="1742816007" sldId="568"/>
        </pc:sldMkLst>
        <pc:spChg chg="mod">
          <ac:chgData name="Péter Zoltán CSURCSIA" userId="42803de8-94d6-4df2-aafd-a219216126c3" providerId="ADAL" clId="{B6047764-7476-4F7D-90B4-1556C19F2D5E}" dt="2021-03-12T13:55:39.025" v="78" actId="6549"/>
          <ac:spMkLst>
            <pc:docMk/>
            <pc:sldMk cId="1742816007" sldId="568"/>
            <ac:spMk id="6" creationId="{DC524AD9-D77E-4CFE-84E3-34AD912E30B5}"/>
          </ac:spMkLst>
        </pc:spChg>
        <pc:spChg chg="mod">
          <ac:chgData name="Péter Zoltán CSURCSIA" userId="42803de8-94d6-4df2-aafd-a219216126c3" providerId="ADAL" clId="{B6047764-7476-4F7D-90B4-1556C19F2D5E}" dt="2021-03-03T09:16:42.990" v="7" actId="2"/>
          <ac:spMkLst>
            <pc:docMk/>
            <pc:sldMk cId="1742816007" sldId="568"/>
            <ac:spMk id="20" creationId="{320D4694-063D-4A78-A2F9-762491119621}"/>
          </ac:spMkLst>
        </pc:spChg>
        <pc:spChg chg="mod">
          <ac:chgData name="Péter Zoltán CSURCSIA" userId="42803de8-94d6-4df2-aafd-a219216126c3" providerId="ADAL" clId="{B6047764-7476-4F7D-90B4-1556C19F2D5E}" dt="2021-03-12T13:55:40.039" v="79" actId="20577"/>
          <ac:spMkLst>
            <pc:docMk/>
            <pc:sldMk cId="1742816007" sldId="568"/>
            <ac:spMk id="21" creationId="{DC606E63-D6FC-47CE-9C22-41CD50B94F3C}"/>
          </ac:spMkLst>
        </pc:spChg>
        <pc:graphicFrameChg chg="del">
          <ac:chgData name="Péter Zoltán CSURCSIA" userId="42803de8-94d6-4df2-aafd-a219216126c3" providerId="ADAL" clId="{B6047764-7476-4F7D-90B4-1556C19F2D5E}" dt="2021-03-12T13:54:50.183" v="75" actId="478"/>
          <ac:graphicFrameMkLst>
            <pc:docMk/>
            <pc:sldMk cId="1742816007" sldId="568"/>
            <ac:graphicFrameMk id="15" creationId="{2E6688D5-09AE-42AC-9629-34ECECA2FCFB}"/>
          </ac:graphicFrameMkLst>
        </pc:graphicFrameChg>
      </pc:sldChg>
      <pc:sldChg chg="modSp mod">
        <pc:chgData name="Péter Zoltán CSURCSIA" userId="42803de8-94d6-4df2-aafd-a219216126c3" providerId="ADAL" clId="{B6047764-7476-4F7D-90B4-1556C19F2D5E}" dt="2021-03-03T09:18:00.142" v="48" actId="2"/>
        <pc:sldMkLst>
          <pc:docMk/>
          <pc:sldMk cId="2288052964" sldId="588"/>
        </pc:sldMkLst>
        <pc:spChg chg="mod">
          <ac:chgData name="Péter Zoltán CSURCSIA" userId="42803de8-94d6-4df2-aafd-a219216126c3" providerId="ADAL" clId="{B6047764-7476-4F7D-90B4-1556C19F2D5E}" dt="2021-03-03T09:17:59.894" v="47" actId="2"/>
          <ac:spMkLst>
            <pc:docMk/>
            <pc:sldMk cId="2288052964" sldId="588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0.142" v="48" actId="2"/>
          <ac:spMkLst>
            <pc:docMk/>
            <pc:sldMk cId="2288052964" sldId="588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32.360" v="22" actId="20577"/>
        <pc:sldMkLst>
          <pc:docMk/>
          <pc:sldMk cId="2465533769" sldId="594"/>
        </pc:sldMkLst>
        <pc:spChg chg="mod">
          <ac:chgData name="Péter Zoltán CSURCSIA" userId="42803de8-94d6-4df2-aafd-a219216126c3" providerId="ADAL" clId="{B6047764-7476-4F7D-90B4-1556C19F2D5E}" dt="2021-03-03T09:17:32.360" v="22" actId="20577"/>
          <ac:spMkLst>
            <pc:docMk/>
            <pc:sldMk cId="2465533769" sldId="594"/>
            <ac:spMk id="11" creationId="{1C3B88BA-5573-4653-B86F-89E97B8C3979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40" v="23" actId="313"/>
        <pc:sldMkLst>
          <pc:docMk/>
          <pc:sldMk cId="270204317" sldId="596"/>
        </pc:sldMkLst>
        <pc:spChg chg="mod">
          <ac:chgData name="Péter Zoltán CSURCSIA" userId="42803de8-94d6-4df2-aafd-a219216126c3" providerId="ADAL" clId="{B6047764-7476-4F7D-90B4-1556C19F2D5E}" dt="2021-03-03T09:17:40" v="23" actId="313"/>
          <ac:spMkLst>
            <pc:docMk/>
            <pc:sldMk cId="270204317" sldId="596"/>
            <ac:spMk id="3" creationId="{D9F6FF12-B134-42C6-8530-46A64FB46F8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41.353" v="24" actId="313"/>
        <pc:sldMkLst>
          <pc:docMk/>
          <pc:sldMk cId="703209940" sldId="597"/>
        </pc:sldMkLst>
        <pc:spChg chg="mod">
          <ac:chgData name="Péter Zoltán CSURCSIA" userId="42803de8-94d6-4df2-aafd-a219216126c3" providerId="ADAL" clId="{B6047764-7476-4F7D-90B4-1556C19F2D5E}" dt="2021-03-03T09:17:41.353" v="24" actId="313"/>
          <ac:spMkLst>
            <pc:docMk/>
            <pc:sldMk cId="703209940" sldId="597"/>
            <ac:spMk id="3" creationId="{D9F6FF12-B134-42C6-8530-46A64FB46F8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2.230" v="25" actId="2"/>
        <pc:sldMkLst>
          <pc:docMk/>
          <pc:sldMk cId="406334661" sldId="600"/>
        </pc:sldMkLst>
        <pc:spChg chg="mod">
          <ac:chgData name="Péter Zoltán CSURCSIA" userId="42803de8-94d6-4df2-aafd-a219216126c3" providerId="ADAL" clId="{B6047764-7476-4F7D-90B4-1556C19F2D5E}" dt="2021-03-03T09:17:52.230" v="25" actId="2"/>
          <ac:spMkLst>
            <pc:docMk/>
            <pc:sldMk cId="406334661" sldId="600"/>
            <ac:spMk id="5" creationId="{DB601F25-CC94-4D58-8111-AA75A6937939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2.926" v="26" actId="2"/>
        <pc:sldMkLst>
          <pc:docMk/>
          <pc:sldMk cId="2972944167" sldId="601"/>
        </pc:sldMkLst>
        <pc:spChg chg="mod">
          <ac:chgData name="Péter Zoltán CSURCSIA" userId="42803de8-94d6-4df2-aafd-a219216126c3" providerId="ADAL" clId="{B6047764-7476-4F7D-90B4-1556C19F2D5E}" dt="2021-03-03T09:17:52.926" v="26" actId="2"/>
          <ac:spMkLst>
            <pc:docMk/>
            <pc:sldMk cId="2972944167" sldId="601"/>
            <ac:spMk id="4" creationId="{67073932-3726-4FCF-B248-80E387513185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6:45.688" v="9" actId="2"/>
        <pc:sldMkLst>
          <pc:docMk/>
          <pc:sldMk cId="1472624141" sldId="605"/>
        </pc:sldMkLst>
        <pc:spChg chg="mod">
          <ac:chgData name="Péter Zoltán CSURCSIA" userId="42803de8-94d6-4df2-aafd-a219216126c3" providerId="ADAL" clId="{B6047764-7476-4F7D-90B4-1556C19F2D5E}" dt="2021-03-03T09:16:44.502" v="8" actId="2"/>
          <ac:spMkLst>
            <pc:docMk/>
            <pc:sldMk cId="1472624141" sldId="605"/>
            <ac:spMk id="14" creationId="{13ACFC62-2DE4-4CAE-A043-34E135818B33}"/>
          </ac:spMkLst>
        </pc:spChg>
        <pc:spChg chg="mod">
          <ac:chgData name="Péter Zoltán CSURCSIA" userId="42803de8-94d6-4df2-aafd-a219216126c3" providerId="ADAL" clId="{B6047764-7476-4F7D-90B4-1556C19F2D5E}" dt="2021-03-03T09:16:45.688" v="9" actId="2"/>
          <ac:spMkLst>
            <pc:docMk/>
            <pc:sldMk cId="1472624141" sldId="605"/>
            <ac:spMk id="25" creationId="{9EDF02CF-2C32-4C28-B9E6-F1114BDBA43D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6:59.552" v="13" actId="6549"/>
        <pc:sldMkLst>
          <pc:docMk/>
          <pc:sldMk cId="2589947694" sldId="613"/>
        </pc:sldMkLst>
        <pc:spChg chg="mod">
          <ac:chgData name="Péter Zoltán CSURCSIA" userId="42803de8-94d6-4df2-aafd-a219216126c3" providerId="ADAL" clId="{B6047764-7476-4F7D-90B4-1556C19F2D5E}" dt="2021-03-03T09:16:59.552" v="13" actId="6549"/>
          <ac:spMkLst>
            <pc:docMk/>
            <pc:sldMk cId="2589947694" sldId="613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08.505" v="15" actId="6549"/>
        <pc:sldMkLst>
          <pc:docMk/>
          <pc:sldMk cId="6829979" sldId="614"/>
        </pc:sldMkLst>
        <pc:spChg chg="mod">
          <ac:chgData name="Péter Zoltán CSURCSIA" userId="42803de8-94d6-4df2-aafd-a219216126c3" providerId="ADAL" clId="{B6047764-7476-4F7D-90B4-1556C19F2D5E}" dt="2021-03-03T09:17:08.505" v="15" actId="6549"/>
          <ac:spMkLst>
            <pc:docMk/>
            <pc:sldMk cId="6829979" sldId="614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05.169" v="14" actId="6549"/>
        <pc:sldMkLst>
          <pc:docMk/>
          <pc:sldMk cId="1086624894" sldId="615"/>
        </pc:sldMkLst>
        <pc:spChg chg="mod">
          <ac:chgData name="Péter Zoltán CSURCSIA" userId="42803de8-94d6-4df2-aafd-a219216126c3" providerId="ADAL" clId="{B6047764-7476-4F7D-90B4-1556C19F2D5E}" dt="2021-03-03T09:17:05.169" v="14" actId="6549"/>
          <ac:spMkLst>
            <pc:docMk/>
            <pc:sldMk cId="1086624894" sldId="615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11.055" v="16" actId="6549"/>
        <pc:sldMkLst>
          <pc:docMk/>
          <pc:sldMk cId="853560132" sldId="616"/>
        </pc:sldMkLst>
        <pc:spChg chg="mod">
          <ac:chgData name="Péter Zoltán CSURCSIA" userId="42803de8-94d6-4df2-aafd-a219216126c3" providerId="ADAL" clId="{B6047764-7476-4F7D-90B4-1556C19F2D5E}" dt="2021-03-03T09:17:11.055" v="16" actId="6549"/>
          <ac:spMkLst>
            <pc:docMk/>
            <pc:sldMk cId="853560132" sldId="616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13.712" v="17" actId="6549"/>
        <pc:sldMkLst>
          <pc:docMk/>
          <pc:sldMk cId="2342613834" sldId="618"/>
        </pc:sldMkLst>
        <pc:spChg chg="mod">
          <ac:chgData name="Péter Zoltán CSURCSIA" userId="42803de8-94d6-4df2-aafd-a219216126c3" providerId="ADAL" clId="{B6047764-7476-4F7D-90B4-1556C19F2D5E}" dt="2021-03-03T09:17:13.712" v="17" actId="6549"/>
          <ac:spMkLst>
            <pc:docMk/>
            <pc:sldMk cId="2342613834" sldId="618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16.279" v="18" actId="6549"/>
        <pc:sldMkLst>
          <pc:docMk/>
          <pc:sldMk cId="565534140" sldId="619"/>
        </pc:sldMkLst>
        <pc:spChg chg="mod">
          <ac:chgData name="Péter Zoltán CSURCSIA" userId="42803de8-94d6-4df2-aafd-a219216126c3" providerId="ADAL" clId="{B6047764-7476-4F7D-90B4-1556C19F2D5E}" dt="2021-03-03T09:17:16.279" v="18" actId="6549"/>
          <ac:spMkLst>
            <pc:docMk/>
            <pc:sldMk cId="565534140" sldId="619"/>
            <ac:spMk id="9" creationId="{61E2DE73-2293-48B1-BF56-BF887134D70C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4.287" v="28" actId="2"/>
        <pc:sldMkLst>
          <pc:docMk/>
          <pc:sldMk cId="2592287614" sldId="635"/>
        </pc:sldMkLst>
        <pc:spChg chg="mod">
          <ac:chgData name="Péter Zoltán CSURCSIA" userId="42803de8-94d6-4df2-aafd-a219216126c3" providerId="ADAL" clId="{B6047764-7476-4F7D-90B4-1556C19F2D5E}" dt="2021-03-03T09:17:53.823" v="27" actId="2"/>
          <ac:spMkLst>
            <pc:docMk/>
            <pc:sldMk cId="2592287614" sldId="635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4.287" v="28" actId="2"/>
          <ac:spMkLst>
            <pc:docMk/>
            <pc:sldMk cId="2592287614" sldId="635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6.630" v="34" actId="2"/>
        <pc:sldMkLst>
          <pc:docMk/>
          <pc:sldMk cId="2787022192" sldId="636"/>
        </pc:sldMkLst>
        <pc:spChg chg="mod">
          <ac:chgData name="Péter Zoltán CSURCSIA" userId="42803de8-94d6-4df2-aafd-a219216126c3" providerId="ADAL" clId="{B6047764-7476-4F7D-90B4-1556C19F2D5E}" dt="2021-03-03T09:17:54.889" v="29" actId="2"/>
          <ac:spMkLst>
            <pc:docMk/>
            <pc:sldMk cId="2787022192" sldId="636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5.174" v="30" actId="2"/>
          <ac:spMkLst>
            <pc:docMk/>
            <pc:sldMk cId="2787022192" sldId="636"/>
            <ac:spMk id="14" creationId="{59DB8068-3282-4D0D-B6F4-12752C15B917}"/>
          </ac:spMkLst>
        </pc:spChg>
        <pc:spChg chg="mod">
          <ac:chgData name="Péter Zoltán CSURCSIA" userId="42803de8-94d6-4df2-aafd-a219216126c3" providerId="ADAL" clId="{B6047764-7476-4F7D-90B4-1556C19F2D5E}" dt="2021-03-03T09:17:55.670" v="31" actId="2"/>
          <ac:spMkLst>
            <pc:docMk/>
            <pc:sldMk cId="2787022192" sldId="636"/>
            <ac:spMk id="29" creationId="{F0B7CAD9-B42E-408F-AAEF-3CB109934F6E}"/>
          </ac:spMkLst>
        </pc:spChg>
        <pc:spChg chg="mod">
          <ac:chgData name="Péter Zoltán CSURCSIA" userId="42803de8-94d6-4df2-aafd-a219216126c3" providerId="ADAL" clId="{B6047764-7476-4F7D-90B4-1556C19F2D5E}" dt="2021-03-03T09:17:56.167" v="32" actId="2"/>
          <ac:spMkLst>
            <pc:docMk/>
            <pc:sldMk cId="2787022192" sldId="636"/>
            <ac:spMk id="30" creationId="{29964FD2-EECC-472E-ABFA-9BE500E4E028}"/>
          </ac:spMkLst>
        </pc:spChg>
        <pc:spChg chg="mod">
          <ac:chgData name="Péter Zoltán CSURCSIA" userId="42803de8-94d6-4df2-aafd-a219216126c3" providerId="ADAL" clId="{B6047764-7476-4F7D-90B4-1556C19F2D5E}" dt="2021-03-03T09:17:56.414" v="33" actId="2"/>
          <ac:spMkLst>
            <pc:docMk/>
            <pc:sldMk cId="2787022192" sldId="636"/>
            <ac:spMk id="42" creationId="{D8821094-40D3-4E7F-854B-35223C590CC4}"/>
          </ac:spMkLst>
        </pc:spChg>
        <pc:spChg chg="mod">
          <ac:chgData name="Péter Zoltán CSURCSIA" userId="42803de8-94d6-4df2-aafd-a219216126c3" providerId="ADAL" clId="{B6047764-7476-4F7D-90B4-1556C19F2D5E}" dt="2021-03-03T09:17:56.630" v="34" actId="2"/>
          <ac:spMkLst>
            <pc:docMk/>
            <pc:sldMk cId="2787022192" sldId="636"/>
            <ac:spMk id="43" creationId="{1CFEE34D-1649-47BC-839E-EFBF77338044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7.087" v="36" actId="2"/>
        <pc:sldMkLst>
          <pc:docMk/>
          <pc:sldMk cId="351341083" sldId="638"/>
        </pc:sldMkLst>
        <pc:spChg chg="mod">
          <ac:chgData name="Péter Zoltán CSURCSIA" userId="42803de8-94d6-4df2-aafd-a219216126c3" providerId="ADAL" clId="{B6047764-7476-4F7D-90B4-1556C19F2D5E}" dt="2021-03-03T09:17:56.855" v="35" actId="2"/>
          <ac:spMkLst>
            <pc:docMk/>
            <pc:sldMk cId="351341083" sldId="638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7.087" v="36" actId="2"/>
          <ac:spMkLst>
            <pc:docMk/>
            <pc:sldMk cId="351341083" sldId="638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9.143" v="44" actId="2"/>
        <pc:sldMkLst>
          <pc:docMk/>
          <pc:sldMk cId="260012374" sldId="639"/>
        </pc:sldMkLst>
        <pc:spChg chg="mod">
          <ac:chgData name="Péter Zoltán CSURCSIA" userId="42803de8-94d6-4df2-aafd-a219216126c3" providerId="ADAL" clId="{B6047764-7476-4F7D-90B4-1556C19F2D5E}" dt="2021-03-03T09:17:58.886" v="43" actId="2"/>
          <ac:spMkLst>
            <pc:docMk/>
            <pc:sldMk cId="260012374" sldId="639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9.143" v="44" actId="2"/>
          <ac:spMkLst>
            <pc:docMk/>
            <pc:sldMk cId="260012374" sldId="639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9.630" v="46" actId="2"/>
        <pc:sldMkLst>
          <pc:docMk/>
          <pc:sldMk cId="3805241892" sldId="641"/>
        </pc:sldMkLst>
        <pc:spChg chg="mod">
          <ac:chgData name="Péter Zoltán CSURCSIA" userId="42803de8-94d6-4df2-aafd-a219216126c3" providerId="ADAL" clId="{B6047764-7476-4F7D-90B4-1556C19F2D5E}" dt="2021-03-03T09:17:59.382" v="45" actId="2"/>
          <ac:spMkLst>
            <pc:docMk/>
            <pc:sldMk cId="3805241892" sldId="641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9.630" v="46" actId="2"/>
          <ac:spMkLst>
            <pc:docMk/>
            <pc:sldMk cId="3805241892" sldId="641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8.103" v="40" actId="2"/>
        <pc:sldMkLst>
          <pc:docMk/>
          <pc:sldMk cId="1812020007" sldId="642"/>
        </pc:sldMkLst>
        <pc:spChg chg="mod">
          <ac:chgData name="Péter Zoltán CSURCSIA" userId="42803de8-94d6-4df2-aafd-a219216126c3" providerId="ADAL" clId="{B6047764-7476-4F7D-90B4-1556C19F2D5E}" dt="2021-03-03T09:17:57.862" v="39" actId="2"/>
          <ac:spMkLst>
            <pc:docMk/>
            <pc:sldMk cId="1812020007" sldId="642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8.103" v="40" actId="2"/>
          <ac:spMkLst>
            <pc:docMk/>
            <pc:sldMk cId="1812020007" sldId="642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7.566" v="38" actId="2"/>
        <pc:sldMkLst>
          <pc:docMk/>
          <pc:sldMk cId="828195586" sldId="643"/>
        </pc:sldMkLst>
        <pc:spChg chg="mod">
          <ac:chgData name="Péter Zoltán CSURCSIA" userId="42803de8-94d6-4df2-aafd-a219216126c3" providerId="ADAL" clId="{B6047764-7476-4F7D-90B4-1556C19F2D5E}" dt="2021-03-03T09:17:57.334" v="37" actId="2"/>
          <ac:spMkLst>
            <pc:docMk/>
            <pc:sldMk cId="828195586" sldId="643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7.566" v="38" actId="2"/>
          <ac:spMkLst>
            <pc:docMk/>
            <pc:sldMk cId="828195586" sldId="643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7:58.631" v="42" actId="2"/>
        <pc:sldMkLst>
          <pc:docMk/>
          <pc:sldMk cId="2466776008" sldId="644"/>
        </pc:sldMkLst>
        <pc:spChg chg="mod">
          <ac:chgData name="Péter Zoltán CSURCSIA" userId="42803de8-94d6-4df2-aafd-a219216126c3" providerId="ADAL" clId="{B6047764-7476-4F7D-90B4-1556C19F2D5E}" dt="2021-03-03T09:17:58.367" v="41" actId="2"/>
          <ac:spMkLst>
            <pc:docMk/>
            <pc:sldMk cId="2466776008" sldId="644"/>
            <ac:spMk id="13" creationId="{0EADD968-D72E-41A3-A6EC-BEC9D173C9E3}"/>
          </ac:spMkLst>
        </pc:spChg>
        <pc:spChg chg="mod">
          <ac:chgData name="Péter Zoltán CSURCSIA" userId="42803de8-94d6-4df2-aafd-a219216126c3" providerId="ADAL" clId="{B6047764-7476-4F7D-90B4-1556C19F2D5E}" dt="2021-03-03T09:17:58.631" v="42" actId="2"/>
          <ac:spMkLst>
            <pc:docMk/>
            <pc:sldMk cId="2466776008" sldId="644"/>
            <ac:spMk id="14" creationId="{59DB8068-3282-4D0D-B6F4-12752C15B917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0.662" v="50" actId="2"/>
        <pc:sldMkLst>
          <pc:docMk/>
          <pc:sldMk cId="3438019358" sldId="645"/>
        </pc:sldMkLst>
        <pc:spChg chg="mod">
          <ac:chgData name="Péter Zoltán CSURCSIA" userId="42803de8-94d6-4df2-aafd-a219216126c3" providerId="ADAL" clId="{B6047764-7476-4F7D-90B4-1556C19F2D5E}" dt="2021-03-03T09:18:00.415" v="49" actId="2"/>
          <ac:spMkLst>
            <pc:docMk/>
            <pc:sldMk cId="3438019358" sldId="645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0.662" v="50" actId="2"/>
          <ac:spMkLst>
            <pc:docMk/>
            <pc:sldMk cId="3438019358" sldId="645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1.670" v="54" actId="2"/>
        <pc:sldMkLst>
          <pc:docMk/>
          <pc:sldMk cId="3722324295" sldId="646"/>
        </pc:sldMkLst>
        <pc:spChg chg="mod">
          <ac:chgData name="Péter Zoltán CSURCSIA" userId="42803de8-94d6-4df2-aafd-a219216126c3" providerId="ADAL" clId="{B6047764-7476-4F7D-90B4-1556C19F2D5E}" dt="2021-03-03T09:18:01.422" v="53" actId="2"/>
          <ac:spMkLst>
            <pc:docMk/>
            <pc:sldMk cId="3722324295" sldId="646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1.670" v="54" actId="2"/>
          <ac:spMkLst>
            <pc:docMk/>
            <pc:sldMk cId="3722324295" sldId="646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2.183" v="56" actId="2"/>
        <pc:sldMkLst>
          <pc:docMk/>
          <pc:sldMk cId="3982545215" sldId="648"/>
        </pc:sldMkLst>
        <pc:spChg chg="mod">
          <ac:chgData name="Péter Zoltán CSURCSIA" userId="42803de8-94d6-4df2-aafd-a219216126c3" providerId="ADAL" clId="{B6047764-7476-4F7D-90B4-1556C19F2D5E}" dt="2021-03-03T09:18:01.942" v="55" actId="2"/>
          <ac:spMkLst>
            <pc:docMk/>
            <pc:sldMk cId="3982545215" sldId="648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2.183" v="56" actId="2"/>
          <ac:spMkLst>
            <pc:docMk/>
            <pc:sldMk cId="3982545215" sldId="648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2.695" v="58" actId="2"/>
        <pc:sldMkLst>
          <pc:docMk/>
          <pc:sldMk cId="3369825765" sldId="650"/>
        </pc:sldMkLst>
        <pc:spChg chg="mod">
          <ac:chgData name="Péter Zoltán CSURCSIA" userId="42803de8-94d6-4df2-aafd-a219216126c3" providerId="ADAL" clId="{B6047764-7476-4F7D-90B4-1556C19F2D5E}" dt="2021-03-03T09:18:02.447" v="57" actId="2"/>
          <ac:spMkLst>
            <pc:docMk/>
            <pc:sldMk cId="3369825765" sldId="650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2.695" v="58" actId="2"/>
          <ac:spMkLst>
            <pc:docMk/>
            <pc:sldMk cId="3369825765" sldId="650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3.215" v="60" actId="2"/>
        <pc:sldMkLst>
          <pc:docMk/>
          <pc:sldMk cId="3753050736" sldId="651"/>
        </pc:sldMkLst>
        <pc:spChg chg="mod">
          <ac:chgData name="Péter Zoltán CSURCSIA" userId="42803de8-94d6-4df2-aafd-a219216126c3" providerId="ADAL" clId="{B6047764-7476-4F7D-90B4-1556C19F2D5E}" dt="2021-03-03T09:18:02.934" v="59" actId="2"/>
          <ac:spMkLst>
            <pc:docMk/>
            <pc:sldMk cId="3753050736" sldId="651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3.215" v="60" actId="2"/>
          <ac:spMkLst>
            <pc:docMk/>
            <pc:sldMk cId="3753050736" sldId="651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3.697" v="62" actId="2"/>
        <pc:sldMkLst>
          <pc:docMk/>
          <pc:sldMk cId="2689358168" sldId="652"/>
        </pc:sldMkLst>
        <pc:spChg chg="mod">
          <ac:chgData name="Péter Zoltán CSURCSIA" userId="42803de8-94d6-4df2-aafd-a219216126c3" providerId="ADAL" clId="{B6047764-7476-4F7D-90B4-1556C19F2D5E}" dt="2021-03-03T09:18:03.462" v="61" actId="2"/>
          <ac:spMkLst>
            <pc:docMk/>
            <pc:sldMk cId="2689358168" sldId="652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3.697" v="62" actId="2"/>
          <ac:spMkLst>
            <pc:docMk/>
            <pc:sldMk cId="2689358168" sldId="652"/>
            <ac:spMk id="12" creationId="{D2BB1F59-6A59-4F4B-A128-54EF4AC3AF1F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4.193" v="64" actId="2"/>
        <pc:sldMkLst>
          <pc:docMk/>
          <pc:sldMk cId="2612078258" sldId="654"/>
        </pc:sldMkLst>
        <pc:spChg chg="mod">
          <ac:chgData name="Péter Zoltán CSURCSIA" userId="42803de8-94d6-4df2-aafd-a219216126c3" providerId="ADAL" clId="{B6047764-7476-4F7D-90B4-1556C19F2D5E}" dt="2021-03-03T09:18:03.943" v="63" actId="2"/>
          <ac:spMkLst>
            <pc:docMk/>
            <pc:sldMk cId="2612078258" sldId="654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4.193" v="64" actId="2"/>
          <ac:spMkLst>
            <pc:docMk/>
            <pc:sldMk cId="2612078258" sldId="654"/>
            <ac:spMk id="12" creationId="{D2BB1F59-6A59-4F4B-A128-54EF4AC3AF1F}"/>
          </ac:spMkLst>
        </pc:spChg>
      </pc:sldChg>
      <pc:sldChg chg="delSp modSp mod">
        <pc:chgData name="Péter Zoltán CSURCSIA" userId="42803de8-94d6-4df2-aafd-a219216126c3" providerId="ADAL" clId="{B6047764-7476-4F7D-90B4-1556C19F2D5E}" dt="2021-03-12T13:57:08.902" v="85" actId="14100"/>
        <pc:sldMkLst>
          <pc:docMk/>
          <pc:sldMk cId="3514627959" sldId="658"/>
        </pc:sldMkLst>
        <pc:spChg chg="del">
          <ac:chgData name="Péter Zoltán CSURCSIA" userId="42803de8-94d6-4df2-aafd-a219216126c3" providerId="ADAL" clId="{B6047764-7476-4F7D-90B4-1556C19F2D5E}" dt="2021-03-12T13:57:04.406" v="84" actId="478"/>
          <ac:spMkLst>
            <pc:docMk/>
            <pc:sldMk cId="3514627959" sldId="658"/>
            <ac:spMk id="5" creationId="{D74F3EEC-BD58-49C2-AB1F-BA54F350B3AD}"/>
          </ac:spMkLst>
        </pc:spChg>
        <pc:picChg chg="mod">
          <ac:chgData name="Péter Zoltán CSURCSIA" userId="42803de8-94d6-4df2-aafd-a219216126c3" providerId="ADAL" clId="{B6047764-7476-4F7D-90B4-1556C19F2D5E}" dt="2021-03-12T13:57:01.366" v="83" actId="1076"/>
          <ac:picMkLst>
            <pc:docMk/>
            <pc:sldMk cId="3514627959" sldId="658"/>
            <ac:picMk id="4" creationId="{A4435E2A-4BC4-4CF1-94FA-D5901FD08D62}"/>
          </ac:picMkLst>
        </pc:picChg>
        <pc:cxnChg chg="mod">
          <ac:chgData name="Péter Zoltán CSURCSIA" userId="42803de8-94d6-4df2-aafd-a219216126c3" providerId="ADAL" clId="{B6047764-7476-4F7D-90B4-1556C19F2D5E}" dt="2021-03-12T13:57:08.902" v="85" actId="14100"/>
          <ac:cxnSpMkLst>
            <pc:docMk/>
            <pc:sldMk cId="3514627959" sldId="658"/>
            <ac:cxnSpMk id="11" creationId="{24919A7A-8FA7-4D3C-ABCE-A54E01F1870E}"/>
          </ac:cxnSpMkLst>
        </pc:cxnChg>
      </pc:sldChg>
      <pc:sldChg chg="modSp mod">
        <pc:chgData name="Péter Zoltán CSURCSIA" userId="42803de8-94d6-4df2-aafd-a219216126c3" providerId="ADAL" clId="{B6047764-7476-4F7D-90B4-1556C19F2D5E}" dt="2021-03-03T09:16:40.382" v="6" actId="2"/>
        <pc:sldMkLst>
          <pc:docMk/>
          <pc:sldMk cId="2536250506" sldId="662"/>
        </pc:sldMkLst>
        <pc:spChg chg="mod">
          <ac:chgData name="Péter Zoltán CSURCSIA" userId="42803de8-94d6-4df2-aafd-a219216126c3" providerId="ADAL" clId="{B6047764-7476-4F7D-90B4-1556C19F2D5E}" dt="2021-03-03T09:16:40.382" v="6" actId="2"/>
          <ac:spMkLst>
            <pc:docMk/>
            <pc:sldMk cId="2536250506" sldId="662"/>
            <ac:spMk id="5" creationId="{00000000-0000-0000-0000-000000000000}"/>
          </ac:spMkLst>
        </pc:spChg>
      </pc:sldChg>
      <pc:sldChg chg="modSp mod">
        <pc:chgData name="Péter Zoltán CSURCSIA" userId="42803de8-94d6-4df2-aafd-a219216126c3" providerId="ADAL" clId="{B6047764-7476-4F7D-90B4-1556C19F2D5E}" dt="2021-03-03T09:18:01.159" v="52" actId="2"/>
        <pc:sldMkLst>
          <pc:docMk/>
          <pc:sldMk cId="3456999564" sldId="664"/>
        </pc:sldMkLst>
        <pc:spChg chg="mod">
          <ac:chgData name="Péter Zoltán CSURCSIA" userId="42803de8-94d6-4df2-aafd-a219216126c3" providerId="ADAL" clId="{B6047764-7476-4F7D-90B4-1556C19F2D5E}" dt="2021-03-03T09:18:00.910" v="51" actId="2"/>
          <ac:spMkLst>
            <pc:docMk/>
            <pc:sldMk cId="3456999564" sldId="664"/>
            <ac:spMk id="11" creationId="{8AFC8D02-8273-41BA-BA77-AD7364D2F9B3}"/>
          </ac:spMkLst>
        </pc:spChg>
        <pc:spChg chg="mod">
          <ac:chgData name="Péter Zoltán CSURCSIA" userId="42803de8-94d6-4df2-aafd-a219216126c3" providerId="ADAL" clId="{B6047764-7476-4F7D-90B4-1556C19F2D5E}" dt="2021-03-03T09:18:01.159" v="52" actId="2"/>
          <ac:spMkLst>
            <pc:docMk/>
            <pc:sldMk cId="3456999564" sldId="664"/>
            <ac:spMk id="12" creationId="{D2BB1F59-6A59-4F4B-A128-54EF4AC3AF1F}"/>
          </ac:spMkLst>
        </pc:spChg>
      </pc:sldChg>
    </pc:docChg>
  </pc:docChgLst>
  <pc:docChgLst>
    <pc:chgData name="Péter Zoltán CSURCSIA" userId="42803de8-94d6-4df2-aafd-a219216126c3" providerId="ADAL" clId="{349F540F-3F3C-46A3-8DD0-088845B52317}"/>
    <pc:docChg chg="undo custSel addSld delSld modSld sldOrd">
      <pc:chgData name="Péter Zoltán CSURCSIA" userId="42803de8-94d6-4df2-aafd-a219216126c3" providerId="ADAL" clId="{349F540F-3F3C-46A3-8DD0-088845B52317}" dt="2022-02-02T13:57:28.438" v="2010" actId="404"/>
      <pc:docMkLst>
        <pc:docMk/>
      </pc:docMkLst>
      <pc:sldChg chg="del">
        <pc:chgData name="Péter Zoltán CSURCSIA" userId="42803de8-94d6-4df2-aafd-a219216126c3" providerId="ADAL" clId="{349F540F-3F3C-46A3-8DD0-088845B52317}" dt="2022-01-28T21:32:38.115" v="1547" actId="47"/>
        <pc:sldMkLst>
          <pc:docMk/>
          <pc:sldMk cId="4183827173" sldId="259"/>
        </pc:sldMkLst>
      </pc:sldChg>
      <pc:sldChg chg="del">
        <pc:chgData name="Péter Zoltán CSURCSIA" userId="42803de8-94d6-4df2-aafd-a219216126c3" providerId="ADAL" clId="{349F540F-3F3C-46A3-8DD0-088845B52317}" dt="2022-01-28T21:32:35.260" v="1546" actId="47"/>
        <pc:sldMkLst>
          <pc:docMk/>
          <pc:sldMk cId="615111349" sldId="264"/>
        </pc:sldMkLst>
      </pc:sldChg>
      <pc:sldChg chg="del">
        <pc:chgData name="Péter Zoltán CSURCSIA" userId="42803de8-94d6-4df2-aafd-a219216126c3" providerId="ADAL" clId="{349F540F-3F3C-46A3-8DD0-088845B52317}" dt="2022-01-28T21:32:34.022" v="1545" actId="47"/>
        <pc:sldMkLst>
          <pc:docMk/>
          <pc:sldMk cId="3711377587" sldId="265"/>
        </pc:sldMkLst>
      </pc:sldChg>
      <pc:sldChg chg="addSp delSp modSp mod">
        <pc:chgData name="Péter Zoltán CSURCSIA" userId="42803de8-94d6-4df2-aafd-a219216126c3" providerId="ADAL" clId="{349F540F-3F3C-46A3-8DD0-088845B52317}" dt="2022-01-28T18:26:44.285" v="1323" actId="1076"/>
        <pc:sldMkLst>
          <pc:docMk/>
          <pc:sldMk cId="983835452" sldId="492"/>
        </pc:sldMkLst>
        <pc:spChg chg="add del">
          <ac:chgData name="Péter Zoltán CSURCSIA" userId="42803de8-94d6-4df2-aafd-a219216126c3" providerId="ADAL" clId="{349F540F-3F3C-46A3-8DD0-088845B52317}" dt="2022-01-28T18:25:36.817" v="1311" actId="478"/>
          <ac:spMkLst>
            <pc:docMk/>
            <pc:sldMk cId="983835452" sldId="492"/>
            <ac:spMk id="8" creationId="{7B8921A9-6098-4631-A462-EAA21877220C}"/>
          </ac:spMkLst>
        </pc:spChg>
        <pc:picChg chg="add mod">
          <ac:chgData name="Péter Zoltán CSURCSIA" userId="42803de8-94d6-4df2-aafd-a219216126c3" providerId="ADAL" clId="{349F540F-3F3C-46A3-8DD0-088845B52317}" dt="2022-01-28T16:10:04.350" v="11" actId="14100"/>
          <ac:picMkLst>
            <pc:docMk/>
            <pc:sldMk cId="983835452" sldId="492"/>
            <ac:picMk id="4" creationId="{2D310AA2-482C-4197-A485-E85DF2ECF45A}"/>
          </ac:picMkLst>
        </pc:picChg>
        <pc:picChg chg="del">
          <ac:chgData name="Péter Zoltán CSURCSIA" userId="42803de8-94d6-4df2-aafd-a219216126c3" providerId="ADAL" clId="{349F540F-3F3C-46A3-8DD0-088845B52317}" dt="2022-01-28T16:09:56.999" v="9" actId="478"/>
          <ac:picMkLst>
            <pc:docMk/>
            <pc:sldMk cId="983835452" sldId="492"/>
            <ac:picMk id="5" creationId="{00000000-0000-0000-0000-000000000000}"/>
          </ac:picMkLst>
        </pc:picChg>
        <pc:picChg chg="add mod">
          <ac:chgData name="Péter Zoltán CSURCSIA" userId="42803de8-94d6-4df2-aafd-a219216126c3" providerId="ADAL" clId="{349F540F-3F3C-46A3-8DD0-088845B52317}" dt="2022-01-28T18:26:20.030" v="1317" actId="1076"/>
          <ac:picMkLst>
            <pc:docMk/>
            <pc:sldMk cId="983835452" sldId="492"/>
            <ac:picMk id="1026" creationId="{8EC0BB42-E162-484B-885B-4BBE70CE66E6}"/>
          </ac:picMkLst>
        </pc:picChg>
        <pc:picChg chg="add mod">
          <ac:chgData name="Péter Zoltán CSURCSIA" userId="42803de8-94d6-4df2-aafd-a219216126c3" providerId="ADAL" clId="{349F540F-3F3C-46A3-8DD0-088845B52317}" dt="2022-01-28T18:26:44.285" v="1323" actId="1076"/>
          <ac:picMkLst>
            <pc:docMk/>
            <pc:sldMk cId="983835452" sldId="492"/>
            <ac:picMk id="1028" creationId="{A85FCE40-2A2C-430B-871B-DABBEE7B6F0F}"/>
          </ac:picMkLst>
        </pc:picChg>
      </pc:sldChg>
      <pc:sldChg chg="addSp modSp mod">
        <pc:chgData name="Péter Zoltán CSURCSIA" userId="42803de8-94d6-4df2-aafd-a219216126c3" providerId="ADAL" clId="{349F540F-3F3C-46A3-8DD0-088845B52317}" dt="2022-01-28T18:34:35.526" v="1324" actId="1076"/>
        <pc:sldMkLst>
          <pc:docMk/>
          <pc:sldMk cId="141100914" sldId="522"/>
        </pc:sldMkLst>
        <pc:spChg chg="mod">
          <ac:chgData name="Péter Zoltán CSURCSIA" userId="42803de8-94d6-4df2-aafd-a219216126c3" providerId="ADAL" clId="{349F540F-3F3C-46A3-8DD0-088845B52317}" dt="2022-01-28T18:34:35.526" v="1324" actId="1076"/>
          <ac:spMkLst>
            <pc:docMk/>
            <pc:sldMk cId="141100914" sldId="522"/>
            <ac:spMk id="7" creationId="{CBC0A91A-FA35-4B7C-91CD-1F09D97AF2F6}"/>
          </ac:spMkLst>
        </pc:spChg>
        <pc:spChg chg="mod">
          <ac:chgData name="Péter Zoltán CSURCSIA" userId="42803de8-94d6-4df2-aafd-a219216126c3" providerId="ADAL" clId="{349F540F-3F3C-46A3-8DD0-088845B52317}" dt="2022-01-28T16:43:56.270" v="489" actId="1076"/>
          <ac:spMkLst>
            <pc:docMk/>
            <pc:sldMk cId="141100914" sldId="522"/>
            <ac:spMk id="8" creationId="{5A038810-7B96-4DBC-BB67-3422082FAD1E}"/>
          </ac:spMkLst>
        </pc:spChg>
        <pc:picChg chg="add mod modCrop">
          <ac:chgData name="Péter Zoltán CSURCSIA" userId="42803de8-94d6-4df2-aafd-a219216126c3" providerId="ADAL" clId="{349F540F-3F3C-46A3-8DD0-088845B52317}" dt="2022-01-28T16:42:59.359" v="449" actId="1076"/>
          <ac:picMkLst>
            <pc:docMk/>
            <pc:sldMk cId="141100914" sldId="522"/>
            <ac:picMk id="13" creationId="{DCB3EA9E-BDD4-4632-AF9A-EE03E6E6991F}"/>
          </ac:picMkLst>
        </pc:picChg>
        <pc:picChg chg="add mod">
          <ac:chgData name="Péter Zoltán CSURCSIA" userId="42803de8-94d6-4df2-aafd-a219216126c3" providerId="ADAL" clId="{349F540F-3F3C-46A3-8DD0-088845B52317}" dt="2022-01-28T16:43:23.783" v="453" actId="1076"/>
          <ac:picMkLst>
            <pc:docMk/>
            <pc:sldMk cId="141100914" sldId="522"/>
            <ac:picMk id="15" creationId="{C654EED1-0A6A-4D8C-9126-5AB6233A0466}"/>
          </ac:picMkLst>
        </pc:picChg>
      </pc:sldChg>
      <pc:sldChg chg="modSp mod">
        <pc:chgData name="Péter Zoltán CSURCSIA" userId="42803de8-94d6-4df2-aafd-a219216126c3" providerId="ADAL" clId="{349F540F-3F3C-46A3-8DD0-088845B52317}" dt="2022-02-01T10:30:37.346" v="1895" actId="20577"/>
        <pc:sldMkLst>
          <pc:docMk/>
          <pc:sldMk cId="2462888268" sldId="527"/>
        </pc:sldMkLst>
        <pc:spChg chg="mod">
          <ac:chgData name="Péter Zoltán CSURCSIA" userId="42803de8-94d6-4df2-aafd-a219216126c3" providerId="ADAL" clId="{349F540F-3F3C-46A3-8DD0-088845B52317}" dt="2022-02-01T10:30:37.346" v="1895" actId="20577"/>
          <ac:spMkLst>
            <pc:docMk/>
            <pc:sldMk cId="2462888268" sldId="527"/>
            <ac:spMk id="4" creationId="{DE699E4E-6337-4CDB-B2C9-379F80792248}"/>
          </ac:spMkLst>
        </pc:spChg>
      </pc:sldChg>
      <pc:sldChg chg="modSp mod">
        <pc:chgData name="Péter Zoltán CSURCSIA" userId="42803de8-94d6-4df2-aafd-a219216126c3" providerId="ADAL" clId="{349F540F-3F3C-46A3-8DD0-088845B52317}" dt="2022-01-28T16:15:54.223" v="228" actId="20577"/>
        <pc:sldMkLst>
          <pc:docMk/>
          <pc:sldMk cId="3670994091" sldId="532"/>
        </pc:sldMkLst>
        <pc:spChg chg="mod">
          <ac:chgData name="Péter Zoltán CSURCSIA" userId="42803de8-94d6-4df2-aafd-a219216126c3" providerId="ADAL" clId="{349F540F-3F3C-46A3-8DD0-088845B52317}" dt="2022-01-28T16:15:54.223" v="228" actId="20577"/>
          <ac:spMkLst>
            <pc:docMk/>
            <pc:sldMk cId="3670994091" sldId="532"/>
            <ac:spMk id="7" creationId="{C22F6940-49B6-4943-801B-864F227D413B}"/>
          </ac:spMkLst>
        </pc:spChg>
      </pc:sldChg>
      <pc:sldChg chg="modSp mod">
        <pc:chgData name="Péter Zoltán CSURCSIA" userId="42803de8-94d6-4df2-aafd-a219216126c3" providerId="ADAL" clId="{349F540F-3F3C-46A3-8DD0-088845B52317}" dt="2022-01-28T17:51:26.210" v="904" actId="1076"/>
        <pc:sldMkLst>
          <pc:docMk/>
          <pc:sldMk cId="3010384036" sldId="535"/>
        </pc:sldMkLst>
        <pc:spChg chg="mod">
          <ac:chgData name="Péter Zoltán CSURCSIA" userId="42803de8-94d6-4df2-aafd-a219216126c3" providerId="ADAL" clId="{349F540F-3F3C-46A3-8DD0-088845B52317}" dt="2022-01-28T17:51:26.210" v="904" actId="1076"/>
          <ac:spMkLst>
            <pc:docMk/>
            <pc:sldMk cId="3010384036" sldId="535"/>
            <ac:spMk id="2" creationId="{00000000-0000-0000-0000-000000000000}"/>
          </ac:spMkLst>
        </pc:spChg>
      </pc:sldChg>
      <pc:sldChg chg="modSp add mod ord">
        <pc:chgData name="Péter Zoltán CSURCSIA" userId="42803de8-94d6-4df2-aafd-a219216126c3" providerId="ADAL" clId="{349F540F-3F3C-46A3-8DD0-088845B52317}" dt="2022-01-28T21:34:17.184" v="1585" actId="20577"/>
        <pc:sldMkLst>
          <pc:docMk/>
          <pc:sldMk cId="1112584132" sldId="538"/>
        </pc:sldMkLst>
        <pc:spChg chg="mod">
          <ac:chgData name="Péter Zoltán CSURCSIA" userId="42803de8-94d6-4df2-aafd-a219216126c3" providerId="ADAL" clId="{349F540F-3F3C-46A3-8DD0-088845B52317}" dt="2022-01-28T21:34:17.184" v="1585" actId="20577"/>
          <ac:spMkLst>
            <pc:docMk/>
            <pc:sldMk cId="1112584132" sldId="538"/>
            <ac:spMk id="4" creationId="{00000000-0000-0000-0000-000000000000}"/>
          </ac:spMkLst>
        </pc:spChg>
        <pc:picChg chg="mod">
          <ac:chgData name="Péter Zoltán CSURCSIA" userId="42803de8-94d6-4df2-aafd-a219216126c3" providerId="ADAL" clId="{349F540F-3F3C-46A3-8DD0-088845B52317}" dt="2022-01-28T16:36:07.518" v="393" actId="1076"/>
          <ac:picMkLst>
            <pc:docMk/>
            <pc:sldMk cId="1112584132" sldId="538"/>
            <ac:picMk id="7" creationId="{00000000-0000-0000-0000-000000000000}"/>
          </ac:picMkLst>
        </pc:picChg>
        <pc:picChg chg="mod">
          <ac:chgData name="Péter Zoltán CSURCSIA" userId="42803de8-94d6-4df2-aafd-a219216126c3" providerId="ADAL" clId="{349F540F-3F3C-46A3-8DD0-088845B52317}" dt="2022-01-28T16:36:04.871" v="392" actId="1076"/>
          <ac:picMkLst>
            <pc:docMk/>
            <pc:sldMk cId="1112584132" sldId="538"/>
            <ac:picMk id="9" creationId="{00000000-0000-0000-0000-000000000000}"/>
          </ac:picMkLst>
        </pc:picChg>
      </pc:sldChg>
      <pc:sldChg chg="modSp mod">
        <pc:chgData name="Péter Zoltán CSURCSIA" userId="42803de8-94d6-4df2-aafd-a219216126c3" providerId="ADAL" clId="{349F540F-3F3C-46A3-8DD0-088845B52317}" dt="2022-02-01T10:29:58.003" v="1851" actId="20577"/>
        <pc:sldMkLst>
          <pc:docMk/>
          <pc:sldMk cId="3395857476" sldId="566"/>
        </pc:sldMkLst>
        <pc:spChg chg="mod">
          <ac:chgData name="Péter Zoltán CSURCSIA" userId="42803de8-94d6-4df2-aafd-a219216126c3" providerId="ADAL" clId="{349F540F-3F3C-46A3-8DD0-088845B52317}" dt="2022-01-28T17:27:49.763" v="749" actId="6549"/>
          <ac:spMkLst>
            <pc:docMk/>
            <pc:sldMk cId="3395857476" sldId="566"/>
            <ac:spMk id="4" creationId="{E3E107C4-B95A-40E4-9412-B54D4EDBEA1C}"/>
          </ac:spMkLst>
        </pc:spChg>
        <pc:spChg chg="mod">
          <ac:chgData name="Péter Zoltán CSURCSIA" userId="42803de8-94d6-4df2-aafd-a219216126c3" providerId="ADAL" clId="{349F540F-3F3C-46A3-8DD0-088845B52317}" dt="2022-01-28T17:25:12.297" v="698" actId="20577"/>
          <ac:spMkLst>
            <pc:docMk/>
            <pc:sldMk cId="3395857476" sldId="566"/>
            <ac:spMk id="10" creationId="{00000000-0000-0000-0000-000000000000}"/>
          </ac:spMkLst>
        </pc:spChg>
        <pc:graphicFrameChg chg="mod modGraphic">
          <ac:chgData name="Péter Zoltán CSURCSIA" userId="42803de8-94d6-4df2-aafd-a219216126c3" providerId="ADAL" clId="{349F540F-3F3C-46A3-8DD0-088845B52317}" dt="2022-02-01T10:29:58.003" v="1851" actId="20577"/>
          <ac:graphicFrameMkLst>
            <pc:docMk/>
            <pc:sldMk cId="3395857476" sldId="566"/>
            <ac:graphicFrameMk id="12" creationId="{B1FAC91B-6B53-4CF3-8858-C740A865A216}"/>
          </ac:graphicFrameMkLst>
        </pc:graphicFrameChg>
      </pc:sldChg>
      <pc:sldChg chg="modSp del mod">
        <pc:chgData name="Péter Zoltán CSURCSIA" userId="42803de8-94d6-4df2-aafd-a219216126c3" providerId="ADAL" clId="{349F540F-3F3C-46A3-8DD0-088845B52317}" dt="2022-01-28T17:25:06.385" v="697" actId="47"/>
        <pc:sldMkLst>
          <pc:docMk/>
          <pc:sldMk cId="3339352877" sldId="567"/>
        </pc:sldMkLst>
        <pc:graphicFrameChg chg="modGraphic">
          <ac:chgData name="Péter Zoltán CSURCSIA" userId="42803de8-94d6-4df2-aafd-a219216126c3" providerId="ADAL" clId="{349F540F-3F3C-46A3-8DD0-088845B52317}" dt="2022-01-28T17:19:09.441" v="520" actId="14734"/>
          <ac:graphicFrameMkLst>
            <pc:docMk/>
            <pc:sldMk cId="3339352877" sldId="567"/>
            <ac:graphicFrameMk id="12" creationId="{B1FAC91B-6B53-4CF3-8858-C740A865A216}"/>
          </ac:graphicFrameMkLst>
        </pc:graphicFrameChg>
      </pc:sldChg>
      <pc:sldChg chg="addSp delSp modSp mod">
        <pc:chgData name="Péter Zoltán CSURCSIA" userId="42803de8-94d6-4df2-aafd-a219216126c3" providerId="ADAL" clId="{349F540F-3F3C-46A3-8DD0-088845B52317}" dt="2022-01-28T17:30:44.655" v="824" actId="1038"/>
        <pc:sldMkLst>
          <pc:docMk/>
          <pc:sldMk cId="1742816007" sldId="568"/>
        </pc:sldMkLst>
        <pc:spChg chg="add mod">
          <ac:chgData name="Péter Zoltán CSURCSIA" userId="42803de8-94d6-4df2-aafd-a219216126c3" providerId="ADAL" clId="{349F540F-3F3C-46A3-8DD0-088845B52317}" dt="2022-01-28T16:12:42.711" v="28" actId="1076"/>
          <ac:spMkLst>
            <pc:docMk/>
            <pc:sldMk cId="1742816007" sldId="568"/>
            <ac:spMk id="26" creationId="{B5F0F668-D96D-40B7-BD79-7108B291A97A}"/>
          </ac:spMkLst>
        </pc:spChg>
        <pc:spChg chg="add mod">
          <ac:chgData name="Péter Zoltán CSURCSIA" userId="42803de8-94d6-4df2-aafd-a219216126c3" providerId="ADAL" clId="{349F540F-3F3C-46A3-8DD0-088845B52317}" dt="2022-01-28T17:30:44.655" v="824" actId="1038"/>
          <ac:spMkLst>
            <pc:docMk/>
            <pc:sldMk cId="1742816007" sldId="568"/>
            <ac:spMk id="27" creationId="{A1ACAD4A-B351-44E0-AAEF-50FDC2CD26C7}"/>
          </ac:spMkLst>
        </pc:spChg>
        <pc:graphicFrameChg chg="add del mod">
          <ac:chgData name="Péter Zoltán CSURCSIA" userId="42803de8-94d6-4df2-aafd-a219216126c3" providerId="ADAL" clId="{349F540F-3F3C-46A3-8DD0-088845B52317}" dt="2022-01-28T17:30:32.803" v="754"/>
          <ac:graphicFrameMkLst>
            <pc:docMk/>
            <pc:sldMk cId="1742816007" sldId="568"/>
            <ac:graphicFrameMk id="7" creationId="{428205C4-040D-4943-A874-692F670BE299}"/>
          </ac:graphicFrameMkLst>
        </pc:graphicFrameChg>
        <pc:graphicFrameChg chg="add del mod">
          <ac:chgData name="Péter Zoltán CSURCSIA" userId="42803de8-94d6-4df2-aafd-a219216126c3" providerId="ADAL" clId="{349F540F-3F3C-46A3-8DD0-088845B52317}" dt="2022-01-28T17:30:30.479" v="753"/>
          <ac:graphicFrameMkLst>
            <pc:docMk/>
            <pc:sldMk cId="1742816007" sldId="568"/>
            <ac:graphicFrameMk id="9" creationId="{006BF523-2846-4CF2-AD92-F5C241F0DB32}"/>
          </ac:graphicFrameMkLst>
        </pc:graphicFrameChg>
        <pc:graphicFrameChg chg="add mod">
          <ac:chgData name="Péter Zoltán CSURCSIA" userId="42803de8-94d6-4df2-aafd-a219216126c3" providerId="ADAL" clId="{349F540F-3F3C-46A3-8DD0-088845B52317}" dt="2022-01-28T17:30:44.655" v="824" actId="1038"/>
          <ac:graphicFrameMkLst>
            <pc:docMk/>
            <pc:sldMk cId="1742816007" sldId="568"/>
            <ac:graphicFrameMk id="28" creationId="{ECC5658F-EA3E-4BDE-A418-313B3E7B53D7}"/>
          </ac:graphicFrameMkLst>
        </pc:graphicFrameChg>
        <pc:picChg chg="add mod">
          <ac:chgData name="Péter Zoltán CSURCSIA" userId="42803de8-94d6-4df2-aafd-a219216126c3" providerId="ADAL" clId="{349F540F-3F3C-46A3-8DD0-088845B52317}" dt="2022-01-28T17:28:54.199" v="750" actId="1076"/>
          <ac:picMkLst>
            <pc:docMk/>
            <pc:sldMk cId="1742816007" sldId="568"/>
            <ac:picMk id="8" creationId="{A125CC5F-965C-4ACC-924F-11731B3CDA2B}"/>
          </ac:picMkLst>
        </pc:picChg>
      </pc:sldChg>
      <pc:sldChg chg="modSp mod">
        <pc:chgData name="Péter Zoltán CSURCSIA" userId="42803de8-94d6-4df2-aafd-a219216126c3" providerId="ADAL" clId="{349F540F-3F3C-46A3-8DD0-088845B52317}" dt="2022-01-28T16:17:19.393" v="254" actId="20577"/>
        <pc:sldMkLst>
          <pc:docMk/>
          <pc:sldMk cId="2553687559" sldId="587"/>
        </pc:sldMkLst>
        <pc:spChg chg="mod">
          <ac:chgData name="Péter Zoltán CSURCSIA" userId="42803de8-94d6-4df2-aafd-a219216126c3" providerId="ADAL" clId="{349F540F-3F3C-46A3-8DD0-088845B52317}" dt="2022-01-28T16:17:19.393" v="254" actId="20577"/>
          <ac:spMkLst>
            <pc:docMk/>
            <pc:sldMk cId="2553687559" sldId="587"/>
            <ac:spMk id="5" creationId="{D931B0E1-1826-406F-90EB-067D00345ED3}"/>
          </ac:spMkLst>
        </pc:spChg>
      </pc:sldChg>
      <pc:sldChg chg="addSp modSp">
        <pc:chgData name="Péter Zoltán CSURCSIA" userId="42803de8-94d6-4df2-aafd-a219216126c3" providerId="ADAL" clId="{349F540F-3F3C-46A3-8DD0-088845B52317}" dt="2022-01-28T16:33:49.811" v="385"/>
        <pc:sldMkLst>
          <pc:docMk/>
          <pc:sldMk cId="3695184912" sldId="590"/>
        </pc:sldMkLst>
        <pc:picChg chg="add mod">
          <ac:chgData name="Péter Zoltán CSURCSIA" userId="42803de8-94d6-4df2-aafd-a219216126c3" providerId="ADAL" clId="{349F540F-3F3C-46A3-8DD0-088845B52317}" dt="2022-01-28T16:33:49.811" v="385"/>
          <ac:picMkLst>
            <pc:docMk/>
            <pc:sldMk cId="3695184912" sldId="590"/>
            <ac:picMk id="8" creationId="{ADFF28BE-F9F5-435F-96C9-306887BDB5B1}"/>
          </ac:picMkLst>
        </pc:picChg>
      </pc:sldChg>
      <pc:sldChg chg="addSp modSp mod">
        <pc:chgData name="Péter Zoltán CSURCSIA" userId="42803de8-94d6-4df2-aafd-a219216126c3" providerId="ADAL" clId="{349F540F-3F3C-46A3-8DD0-088845B52317}" dt="2022-01-28T16:13:03.112" v="30" actId="1076"/>
        <pc:sldMkLst>
          <pc:docMk/>
          <pc:sldMk cId="4002896542" sldId="591"/>
        </pc:sldMkLst>
        <pc:spChg chg="add mod">
          <ac:chgData name="Péter Zoltán CSURCSIA" userId="42803de8-94d6-4df2-aafd-a219216126c3" providerId="ADAL" clId="{349F540F-3F3C-46A3-8DD0-088845B52317}" dt="2022-01-28T16:13:03.112" v="30" actId="1076"/>
          <ac:spMkLst>
            <pc:docMk/>
            <pc:sldMk cId="4002896542" sldId="591"/>
            <ac:spMk id="17" creationId="{EC70A217-7494-464D-8889-E7AF1A47E649}"/>
          </ac:spMkLst>
        </pc:spChg>
        <pc:picChg chg="add mod">
          <ac:chgData name="Péter Zoltán CSURCSIA" userId="42803de8-94d6-4df2-aafd-a219216126c3" providerId="ADAL" clId="{349F540F-3F3C-46A3-8DD0-088845B52317}" dt="2022-01-28T16:13:03.112" v="30" actId="1076"/>
          <ac:picMkLst>
            <pc:docMk/>
            <pc:sldMk cId="4002896542" sldId="591"/>
            <ac:picMk id="16" creationId="{C746F7AE-E349-4B24-A46C-4E76F3B33BB8}"/>
          </ac:picMkLst>
        </pc:picChg>
      </pc:sldChg>
      <pc:sldChg chg="addSp modSp mod">
        <pc:chgData name="Péter Zoltán CSURCSIA" userId="42803de8-94d6-4df2-aafd-a219216126c3" providerId="ADAL" clId="{349F540F-3F3C-46A3-8DD0-088845B52317}" dt="2022-01-28T16:33:57.184" v="387" actId="1076"/>
        <pc:sldMkLst>
          <pc:docMk/>
          <pc:sldMk cId="843202140" sldId="592"/>
        </pc:sldMkLst>
        <pc:picChg chg="add mod">
          <ac:chgData name="Péter Zoltán CSURCSIA" userId="42803de8-94d6-4df2-aafd-a219216126c3" providerId="ADAL" clId="{349F540F-3F3C-46A3-8DD0-088845B52317}" dt="2022-01-28T16:33:57.184" v="387" actId="1076"/>
          <ac:picMkLst>
            <pc:docMk/>
            <pc:sldMk cId="843202140" sldId="592"/>
            <ac:picMk id="12" creationId="{7B0E8B23-DA90-4E49-B0FC-82FBA452D58A}"/>
          </ac:picMkLst>
        </pc:picChg>
      </pc:sldChg>
      <pc:sldChg chg="addSp modSp mod">
        <pc:chgData name="Péter Zoltán CSURCSIA" userId="42803de8-94d6-4df2-aafd-a219216126c3" providerId="ADAL" clId="{349F540F-3F3C-46A3-8DD0-088845B52317}" dt="2022-01-28T21:07:24.295" v="1355" actId="1076"/>
        <pc:sldMkLst>
          <pc:docMk/>
          <pc:sldMk cId="2465533769" sldId="594"/>
        </pc:sldMkLst>
        <pc:spChg chg="add mod">
          <ac:chgData name="Péter Zoltán CSURCSIA" userId="42803de8-94d6-4df2-aafd-a219216126c3" providerId="ADAL" clId="{349F540F-3F3C-46A3-8DD0-088845B52317}" dt="2022-01-28T21:07:02.551" v="1329" actId="1076"/>
          <ac:spMkLst>
            <pc:docMk/>
            <pc:sldMk cId="2465533769" sldId="594"/>
            <ac:spMk id="12" creationId="{458744E5-6D75-446C-A2FD-BE6C8C117AF0}"/>
          </ac:spMkLst>
        </pc:spChg>
        <pc:spChg chg="add mod">
          <ac:chgData name="Péter Zoltán CSURCSIA" userId="42803de8-94d6-4df2-aafd-a219216126c3" providerId="ADAL" clId="{349F540F-3F3C-46A3-8DD0-088845B52317}" dt="2022-01-28T21:07:24.295" v="1355" actId="1076"/>
          <ac:spMkLst>
            <pc:docMk/>
            <pc:sldMk cId="2465533769" sldId="594"/>
            <ac:spMk id="15" creationId="{A48A5799-7CE1-46DA-B0C5-63CE1E70784E}"/>
          </ac:spMkLst>
        </pc:spChg>
      </pc:sldChg>
      <pc:sldChg chg="addSp delSp modSp mod">
        <pc:chgData name="Péter Zoltán CSURCSIA" userId="42803de8-94d6-4df2-aafd-a219216126c3" providerId="ADAL" clId="{349F540F-3F3C-46A3-8DD0-088845B52317}" dt="2022-02-02T13:57:28.438" v="2010" actId="404"/>
        <pc:sldMkLst>
          <pc:docMk/>
          <pc:sldMk cId="270204317" sldId="596"/>
        </pc:sldMkLst>
        <pc:spChg chg="mod">
          <ac:chgData name="Péter Zoltán CSURCSIA" userId="42803de8-94d6-4df2-aafd-a219216126c3" providerId="ADAL" clId="{349F540F-3F3C-46A3-8DD0-088845B52317}" dt="2022-02-02T13:57:28.438" v="2010" actId="404"/>
          <ac:spMkLst>
            <pc:docMk/>
            <pc:sldMk cId="270204317" sldId="596"/>
            <ac:spMk id="3" creationId="{D9F6FF12-B134-42C6-8530-46A64FB46F8F}"/>
          </ac:spMkLst>
        </pc:spChg>
        <pc:spChg chg="add mod">
          <ac:chgData name="Péter Zoltán CSURCSIA" userId="42803de8-94d6-4df2-aafd-a219216126c3" providerId="ADAL" clId="{349F540F-3F3C-46A3-8DD0-088845B52317}" dt="2022-02-02T13:56:48.804" v="1976" actId="571"/>
          <ac:spMkLst>
            <pc:docMk/>
            <pc:sldMk cId="270204317" sldId="596"/>
            <ac:spMk id="13" creationId="{B9E4CF55-67F9-4247-B1A5-0712804C4B73}"/>
          </ac:spMkLst>
        </pc:spChg>
        <pc:spChg chg="add mod">
          <ac:chgData name="Péter Zoltán CSURCSIA" userId="42803de8-94d6-4df2-aafd-a219216126c3" providerId="ADAL" clId="{349F540F-3F3C-46A3-8DD0-088845B52317}" dt="2022-02-02T13:57:20.791" v="2009" actId="1076"/>
          <ac:spMkLst>
            <pc:docMk/>
            <pc:sldMk cId="270204317" sldId="596"/>
            <ac:spMk id="14" creationId="{6815F263-587C-44D4-BAF8-45C84C506680}"/>
          </ac:spMkLst>
        </pc:spChg>
        <pc:picChg chg="del">
          <ac:chgData name="Péter Zoltán CSURCSIA" userId="42803de8-94d6-4df2-aafd-a219216126c3" providerId="ADAL" clId="{349F540F-3F3C-46A3-8DD0-088845B52317}" dt="2022-02-02T13:53:45.549" v="1922" actId="478"/>
          <ac:picMkLst>
            <pc:docMk/>
            <pc:sldMk cId="270204317" sldId="596"/>
            <ac:picMk id="4" creationId="{5F1E6A3E-44AF-4A0E-84D0-44BBEE34F0CE}"/>
          </ac:picMkLst>
        </pc:picChg>
        <pc:picChg chg="add del mod modCrop">
          <ac:chgData name="Péter Zoltán CSURCSIA" userId="42803de8-94d6-4df2-aafd-a219216126c3" providerId="ADAL" clId="{349F540F-3F3C-46A3-8DD0-088845B52317}" dt="2022-02-02T13:54:51.510" v="1927" actId="478"/>
          <ac:picMkLst>
            <pc:docMk/>
            <pc:sldMk cId="270204317" sldId="596"/>
            <ac:picMk id="9" creationId="{884D3D85-E736-4736-A5CD-54522C8B5479}"/>
          </ac:picMkLst>
        </pc:picChg>
        <pc:picChg chg="add mod ord">
          <ac:chgData name="Péter Zoltán CSURCSIA" userId="42803de8-94d6-4df2-aafd-a219216126c3" providerId="ADAL" clId="{349F540F-3F3C-46A3-8DD0-088845B52317}" dt="2022-02-02T13:55:55.590" v="1946" actId="167"/>
          <ac:picMkLst>
            <pc:docMk/>
            <pc:sldMk cId="270204317" sldId="596"/>
            <ac:picMk id="10" creationId="{0B5F067B-FD45-460E-974B-6371C63FC013}"/>
          </ac:picMkLst>
        </pc:picChg>
        <pc:cxnChg chg="mod">
          <ac:chgData name="Péter Zoltán CSURCSIA" userId="42803de8-94d6-4df2-aafd-a219216126c3" providerId="ADAL" clId="{349F540F-3F3C-46A3-8DD0-088845B52317}" dt="2022-02-02T13:56:41.441" v="1975" actId="14100"/>
          <ac:cxnSpMkLst>
            <pc:docMk/>
            <pc:sldMk cId="270204317" sldId="596"/>
            <ac:cxnSpMk id="7" creationId="{69C08236-04C8-42F9-B1FA-53DB4E5FF69B}"/>
          </ac:cxnSpMkLst>
        </pc:cxnChg>
        <pc:cxnChg chg="mod">
          <ac:chgData name="Péter Zoltán CSURCSIA" userId="42803de8-94d6-4df2-aafd-a219216126c3" providerId="ADAL" clId="{349F540F-3F3C-46A3-8DD0-088845B52317}" dt="2022-02-02T13:57:13.177" v="2008" actId="14100"/>
          <ac:cxnSpMkLst>
            <pc:docMk/>
            <pc:sldMk cId="270204317" sldId="596"/>
            <ac:cxnSpMk id="8" creationId="{260A0B42-5EAC-4296-8855-AFDC02E685AB}"/>
          </ac:cxnSpMkLst>
        </pc:cxnChg>
        <pc:cxnChg chg="mod">
          <ac:chgData name="Péter Zoltán CSURCSIA" userId="42803de8-94d6-4df2-aafd-a219216126c3" providerId="ADAL" clId="{349F540F-3F3C-46A3-8DD0-088845B52317}" dt="2022-02-02T13:56:09.864" v="1972" actId="1038"/>
          <ac:cxnSpMkLst>
            <pc:docMk/>
            <pc:sldMk cId="270204317" sldId="596"/>
            <ac:cxnSpMk id="12" creationId="{2D0F0B9F-5EDE-4BA1-B357-BEDF4F33E7A7}"/>
          </ac:cxnSpMkLst>
        </pc:cxnChg>
      </pc:sldChg>
      <pc:sldChg chg="addSp delSp modSp mod">
        <pc:chgData name="Péter Zoltán CSURCSIA" userId="42803de8-94d6-4df2-aafd-a219216126c3" providerId="ADAL" clId="{349F540F-3F3C-46A3-8DD0-088845B52317}" dt="2022-01-28T17:47:29.556" v="880" actId="14100"/>
        <pc:sldMkLst>
          <pc:docMk/>
          <pc:sldMk cId="703209940" sldId="597"/>
        </pc:sldMkLst>
        <pc:spChg chg="add mod">
          <ac:chgData name="Péter Zoltán CSURCSIA" userId="42803de8-94d6-4df2-aafd-a219216126c3" providerId="ADAL" clId="{349F540F-3F3C-46A3-8DD0-088845B52317}" dt="2022-01-28T16:33:37.543" v="383" actId="1076"/>
          <ac:spMkLst>
            <pc:docMk/>
            <pc:sldMk cId="703209940" sldId="597"/>
            <ac:spMk id="6" creationId="{458F69E7-5702-4DDE-9EC5-EE1433C8BD44}"/>
          </ac:spMkLst>
        </pc:spChg>
        <pc:spChg chg="add del mod">
          <ac:chgData name="Péter Zoltán CSURCSIA" userId="42803de8-94d6-4df2-aafd-a219216126c3" providerId="ADAL" clId="{349F540F-3F3C-46A3-8DD0-088845B52317}" dt="2022-01-28T16:30:49.071" v="259" actId="478"/>
          <ac:spMkLst>
            <pc:docMk/>
            <pc:sldMk cId="703209940" sldId="597"/>
            <ac:spMk id="8" creationId="{58C38D58-552D-48E2-8D5F-B6EEC4C45AB1}"/>
          </ac:spMkLst>
        </pc:spChg>
        <pc:graphicFrameChg chg="add mod modGraphic">
          <ac:chgData name="Péter Zoltán CSURCSIA" userId="42803de8-94d6-4df2-aafd-a219216126c3" providerId="ADAL" clId="{349F540F-3F3C-46A3-8DD0-088845B52317}" dt="2022-01-28T17:47:29.556" v="880" actId="14100"/>
          <ac:graphicFrameMkLst>
            <pc:docMk/>
            <pc:sldMk cId="703209940" sldId="597"/>
            <ac:graphicFrameMk id="5" creationId="{801E113E-5FD3-4DAD-B700-C5F0873700AD}"/>
          </ac:graphicFrameMkLst>
        </pc:graphicFrameChg>
        <pc:picChg chg="add mod modCrop">
          <ac:chgData name="Péter Zoltán CSURCSIA" userId="42803de8-94d6-4df2-aafd-a219216126c3" providerId="ADAL" clId="{349F540F-3F3C-46A3-8DD0-088845B52317}" dt="2022-01-28T16:33:40.855" v="384" actId="1076"/>
          <ac:picMkLst>
            <pc:docMk/>
            <pc:sldMk cId="703209940" sldId="597"/>
            <ac:picMk id="7" creationId="{4477BDEC-9848-4766-8FBC-CE991ACD29D2}"/>
          </ac:picMkLst>
        </pc:picChg>
        <pc:picChg chg="mod">
          <ac:chgData name="Péter Zoltán CSURCSIA" userId="42803de8-94d6-4df2-aafd-a219216126c3" providerId="ADAL" clId="{349F540F-3F3C-46A3-8DD0-088845B52317}" dt="2022-01-28T16:33:20.126" v="377" actId="1076"/>
          <ac:picMkLst>
            <pc:docMk/>
            <pc:sldMk cId="703209940" sldId="597"/>
            <ac:picMk id="4098" creationId="{57B7FB60-67AD-4ADF-ABB1-C5221904D22D}"/>
          </ac:picMkLst>
        </pc:picChg>
      </pc:sldChg>
      <pc:sldChg chg="addSp delSp modSp mod">
        <pc:chgData name="Péter Zoltán CSURCSIA" userId="42803de8-94d6-4df2-aafd-a219216126c3" providerId="ADAL" clId="{349F540F-3F3C-46A3-8DD0-088845B52317}" dt="2022-01-28T17:46:47.214" v="877" actId="1076"/>
        <pc:sldMkLst>
          <pc:docMk/>
          <pc:sldMk cId="132865793" sldId="604"/>
        </pc:sldMkLst>
        <pc:spChg chg="del">
          <ac:chgData name="Péter Zoltán CSURCSIA" userId="42803de8-94d6-4df2-aafd-a219216126c3" providerId="ADAL" clId="{349F540F-3F3C-46A3-8DD0-088845B52317}" dt="2022-01-28T16:13:52.208" v="31" actId="478"/>
          <ac:spMkLst>
            <pc:docMk/>
            <pc:sldMk cId="132865793" sldId="604"/>
            <ac:spMk id="11" creationId="{F06438EE-75EA-4B60-9350-3587DD4F25B4}"/>
          </ac:spMkLst>
        </pc:spChg>
        <pc:spChg chg="mod">
          <ac:chgData name="Péter Zoltán CSURCSIA" userId="42803de8-94d6-4df2-aafd-a219216126c3" providerId="ADAL" clId="{349F540F-3F3C-46A3-8DD0-088845B52317}" dt="2022-01-28T17:45:10.477" v="856" actId="20577"/>
          <ac:spMkLst>
            <pc:docMk/>
            <pc:sldMk cId="132865793" sldId="604"/>
            <ac:spMk id="20" creationId="{ACBD7B66-3CAC-4F33-995B-64F2BEF06485}"/>
          </ac:spMkLst>
        </pc:spChg>
        <pc:spChg chg="mod">
          <ac:chgData name="Péter Zoltán CSURCSIA" userId="42803de8-94d6-4df2-aafd-a219216126c3" providerId="ADAL" clId="{349F540F-3F3C-46A3-8DD0-088845B52317}" dt="2022-01-28T17:45:32.342" v="860" actId="1076"/>
          <ac:spMkLst>
            <pc:docMk/>
            <pc:sldMk cId="132865793" sldId="604"/>
            <ac:spMk id="21" creationId="{1B364116-B940-4375-9F56-14D020743FF4}"/>
          </ac:spMkLst>
        </pc:spChg>
        <pc:spChg chg="mod">
          <ac:chgData name="Péter Zoltán CSURCSIA" userId="42803de8-94d6-4df2-aafd-a219216126c3" providerId="ADAL" clId="{349F540F-3F3C-46A3-8DD0-088845B52317}" dt="2022-01-28T17:45:39.311" v="862" actId="1076"/>
          <ac:spMkLst>
            <pc:docMk/>
            <pc:sldMk cId="132865793" sldId="604"/>
            <ac:spMk id="22" creationId="{431F8938-37DD-4169-BD5C-77D90575DD5D}"/>
          </ac:spMkLst>
        </pc:spChg>
        <pc:picChg chg="add del mod modCrop">
          <ac:chgData name="Péter Zoltán CSURCSIA" userId="42803de8-94d6-4df2-aafd-a219216126c3" providerId="ADAL" clId="{349F540F-3F3C-46A3-8DD0-088845B52317}" dt="2022-01-28T17:44:15.807" v="842" actId="478"/>
          <ac:picMkLst>
            <pc:docMk/>
            <pc:sldMk cId="132865793" sldId="604"/>
            <ac:picMk id="9" creationId="{F07769CE-BA3D-462D-8ADA-441EAB33F154}"/>
          </ac:picMkLst>
        </pc:picChg>
        <pc:picChg chg="add mod modCrop">
          <ac:chgData name="Péter Zoltán CSURCSIA" userId="42803de8-94d6-4df2-aafd-a219216126c3" providerId="ADAL" clId="{349F540F-3F3C-46A3-8DD0-088845B52317}" dt="2022-01-28T17:46:40.527" v="876" actId="1076"/>
          <ac:picMkLst>
            <pc:docMk/>
            <pc:sldMk cId="132865793" sldId="604"/>
            <ac:picMk id="11" creationId="{B2334D07-2F32-46C4-A8D3-A51DD25FD499}"/>
          </ac:picMkLst>
        </pc:picChg>
        <pc:picChg chg="mod">
          <ac:chgData name="Péter Zoltán CSURCSIA" userId="42803de8-94d6-4df2-aafd-a219216126c3" providerId="ADAL" clId="{349F540F-3F3C-46A3-8DD0-088845B52317}" dt="2022-01-28T17:45:56.102" v="867" actId="1076"/>
          <ac:picMkLst>
            <pc:docMk/>
            <pc:sldMk cId="132865793" sldId="604"/>
            <ac:picMk id="1028" creationId="{44119616-D8F4-4318-8D26-05395929B8E0}"/>
          </ac:picMkLst>
        </pc:picChg>
        <pc:picChg chg="mod">
          <ac:chgData name="Péter Zoltán CSURCSIA" userId="42803de8-94d6-4df2-aafd-a219216126c3" providerId="ADAL" clId="{349F540F-3F3C-46A3-8DD0-088845B52317}" dt="2022-01-28T17:46:47.214" v="877" actId="1076"/>
          <ac:picMkLst>
            <pc:docMk/>
            <pc:sldMk cId="132865793" sldId="604"/>
            <ac:picMk id="1030" creationId="{EE1CBE3F-F566-4391-B1E8-DA5D06C56593}"/>
          </ac:picMkLst>
        </pc:picChg>
        <pc:picChg chg="mod">
          <ac:chgData name="Péter Zoltán CSURCSIA" userId="42803de8-94d6-4df2-aafd-a219216126c3" providerId="ADAL" clId="{349F540F-3F3C-46A3-8DD0-088845B52317}" dt="2022-01-28T17:42:00.254" v="827" actId="1076"/>
          <ac:picMkLst>
            <pc:docMk/>
            <pc:sldMk cId="132865793" sldId="604"/>
            <ac:picMk id="3080" creationId="{DC649E63-E4BB-4D28-A344-8C9DC3AC588E}"/>
          </ac:picMkLst>
        </pc:picChg>
        <pc:picChg chg="mod">
          <ac:chgData name="Péter Zoltán CSURCSIA" userId="42803de8-94d6-4df2-aafd-a219216126c3" providerId="ADAL" clId="{349F540F-3F3C-46A3-8DD0-088845B52317}" dt="2022-01-28T17:45:42.078" v="863" actId="1076"/>
          <ac:picMkLst>
            <pc:docMk/>
            <pc:sldMk cId="132865793" sldId="604"/>
            <ac:picMk id="3082" creationId="{F7F194F5-090B-4442-ABF9-CFF94785F041}"/>
          </ac:picMkLst>
        </pc:picChg>
        <pc:cxnChg chg="mod">
          <ac:chgData name="Péter Zoltán CSURCSIA" userId="42803de8-94d6-4df2-aafd-a219216126c3" providerId="ADAL" clId="{349F540F-3F3C-46A3-8DD0-088845B52317}" dt="2022-01-28T17:44:27.359" v="846" actId="1076"/>
          <ac:cxnSpMkLst>
            <pc:docMk/>
            <pc:sldMk cId="132865793" sldId="604"/>
            <ac:cxnSpMk id="23" creationId="{2E133892-1591-4929-902F-874122FB87C0}"/>
          </ac:cxnSpMkLst>
        </pc:cxnChg>
        <pc:cxnChg chg="add mod">
          <ac:chgData name="Péter Zoltán CSURCSIA" userId="42803de8-94d6-4df2-aafd-a219216126c3" providerId="ADAL" clId="{349F540F-3F3C-46A3-8DD0-088845B52317}" dt="2022-01-28T17:46:00.759" v="868" actId="14100"/>
          <ac:cxnSpMkLst>
            <pc:docMk/>
            <pc:sldMk cId="132865793" sldId="604"/>
            <ac:cxnSpMk id="24" creationId="{89387D7F-0D4B-46E1-815D-F16ECE377080}"/>
          </ac:cxnSpMkLst>
        </pc:cxnChg>
      </pc:sldChg>
      <pc:sldChg chg="modSp mod">
        <pc:chgData name="Péter Zoltán CSURCSIA" userId="42803de8-94d6-4df2-aafd-a219216126c3" providerId="ADAL" clId="{349F540F-3F3C-46A3-8DD0-088845B52317}" dt="2022-02-01T09:56:51.072" v="1763" actId="20577"/>
        <pc:sldMkLst>
          <pc:docMk/>
          <pc:sldMk cId="974672832" sldId="612"/>
        </pc:sldMkLst>
        <pc:spChg chg="mod">
          <ac:chgData name="Péter Zoltán CSURCSIA" userId="42803de8-94d6-4df2-aafd-a219216126c3" providerId="ADAL" clId="{349F540F-3F3C-46A3-8DD0-088845B52317}" dt="2022-02-01T09:56:51.072" v="1763" actId="20577"/>
          <ac:spMkLst>
            <pc:docMk/>
            <pc:sldMk cId="974672832" sldId="612"/>
            <ac:spMk id="9" creationId="{61E2DE73-2293-48B1-BF56-BF887134D70C}"/>
          </ac:spMkLst>
        </pc:spChg>
      </pc:sldChg>
      <pc:sldChg chg="addSp modSp mod">
        <pc:chgData name="Péter Zoltán CSURCSIA" userId="42803de8-94d6-4df2-aafd-a219216126c3" providerId="ADAL" clId="{349F540F-3F3C-46A3-8DD0-088845B52317}" dt="2022-02-01T10:04:38.812" v="1790" actId="1076"/>
        <pc:sldMkLst>
          <pc:docMk/>
          <pc:sldMk cId="2812832918" sldId="623"/>
        </pc:sldMkLst>
        <pc:spChg chg="mod">
          <ac:chgData name="Péter Zoltán CSURCSIA" userId="42803de8-94d6-4df2-aafd-a219216126c3" providerId="ADAL" clId="{349F540F-3F3C-46A3-8DD0-088845B52317}" dt="2022-02-01T10:03:39.416" v="1783" actId="1076"/>
          <ac:spMkLst>
            <pc:docMk/>
            <pc:sldMk cId="2812832918" sldId="623"/>
            <ac:spMk id="9" creationId="{61E2DE73-2293-48B1-BF56-BF887134D70C}"/>
          </ac:spMkLst>
        </pc:spChg>
        <pc:picChg chg="add mod">
          <ac:chgData name="Péter Zoltán CSURCSIA" userId="42803de8-94d6-4df2-aafd-a219216126c3" providerId="ADAL" clId="{349F540F-3F3C-46A3-8DD0-088845B52317}" dt="2022-02-01T10:04:36.641" v="1789" actId="1076"/>
          <ac:picMkLst>
            <pc:docMk/>
            <pc:sldMk cId="2812832918" sldId="623"/>
            <ac:picMk id="4" creationId="{396EE623-E362-4781-ADF3-69B04C1DA25C}"/>
          </ac:picMkLst>
        </pc:picChg>
        <pc:picChg chg="mod">
          <ac:chgData name="Péter Zoltán CSURCSIA" userId="42803de8-94d6-4df2-aafd-a219216126c3" providerId="ADAL" clId="{349F540F-3F3C-46A3-8DD0-088845B52317}" dt="2022-02-01T10:04:38.812" v="1790" actId="1076"/>
          <ac:picMkLst>
            <pc:docMk/>
            <pc:sldMk cId="2812832918" sldId="623"/>
            <ac:picMk id="16" creationId="{80046376-3563-4D44-A06D-C880A3A4B4D5}"/>
          </ac:picMkLst>
        </pc:picChg>
      </pc:sldChg>
      <pc:sldChg chg="modSp mod">
        <pc:chgData name="Péter Zoltán CSURCSIA" userId="42803de8-94d6-4df2-aafd-a219216126c3" providerId="ADAL" clId="{349F540F-3F3C-46A3-8DD0-088845B52317}" dt="2022-02-01T10:01:01.487" v="1779" actId="20577"/>
        <pc:sldMkLst>
          <pc:docMk/>
          <pc:sldMk cId="2133504719" sldId="624"/>
        </pc:sldMkLst>
        <pc:spChg chg="mod">
          <ac:chgData name="Péter Zoltán CSURCSIA" userId="42803de8-94d6-4df2-aafd-a219216126c3" providerId="ADAL" clId="{349F540F-3F3C-46A3-8DD0-088845B52317}" dt="2022-02-01T10:01:01.487" v="1779" actId="20577"/>
          <ac:spMkLst>
            <pc:docMk/>
            <pc:sldMk cId="2133504719" sldId="624"/>
            <ac:spMk id="6" creationId="{65F14137-4D7E-43A2-91B8-696B9BFED472}"/>
          </ac:spMkLst>
        </pc:spChg>
      </pc:sldChg>
      <pc:sldChg chg="modSp mod">
        <pc:chgData name="Péter Zoltán CSURCSIA" userId="42803de8-94d6-4df2-aafd-a219216126c3" providerId="ADAL" clId="{349F540F-3F3C-46A3-8DD0-088845B52317}" dt="2022-02-01T10:00:15.448" v="1771" actId="20577"/>
        <pc:sldMkLst>
          <pc:docMk/>
          <pc:sldMk cId="2433043798" sldId="625"/>
        </pc:sldMkLst>
        <pc:spChg chg="mod">
          <ac:chgData name="Péter Zoltán CSURCSIA" userId="42803de8-94d6-4df2-aafd-a219216126c3" providerId="ADAL" clId="{349F540F-3F3C-46A3-8DD0-088845B52317}" dt="2022-02-01T10:00:15.448" v="1771" actId="20577"/>
          <ac:spMkLst>
            <pc:docMk/>
            <pc:sldMk cId="2433043798" sldId="625"/>
            <ac:spMk id="6" creationId="{65F14137-4D7E-43A2-91B8-696B9BFED472}"/>
          </ac:spMkLst>
        </pc:spChg>
      </pc:sldChg>
      <pc:sldChg chg="modSp mod">
        <pc:chgData name="Péter Zoltán CSURCSIA" userId="42803de8-94d6-4df2-aafd-a219216126c3" providerId="ADAL" clId="{349F540F-3F3C-46A3-8DD0-088845B52317}" dt="2022-02-01T10:19:59.714" v="1810" actId="20577"/>
        <pc:sldMkLst>
          <pc:docMk/>
          <pc:sldMk cId="4098268016" sldId="626"/>
        </pc:sldMkLst>
        <pc:spChg chg="mod">
          <ac:chgData name="Péter Zoltán CSURCSIA" userId="42803de8-94d6-4df2-aafd-a219216126c3" providerId="ADAL" clId="{349F540F-3F3C-46A3-8DD0-088845B52317}" dt="2022-02-01T10:19:59.714" v="1810" actId="20577"/>
          <ac:spMkLst>
            <pc:docMk/>
            <pc:sldMk cId="4098268016" sldId="626"/>
            <ac:spMk id="6" creationId="{65F14137-4D7E-43A2-91B8-696B9BFED472}"/>
          </ac:spMkLst>
        </pc:spChg>
      </pc:sldChg>
      <pc:sldChg chg="modSp mod">
        <pc:chgData name="Péter Zoltán CSURCSIA" userId="42803de8-94d6-4df2-aafd-a219216126c3" providerId="ADAL" clId="{349F540F-3F3C-46A3-8DD0-088845B52317}" dt="2022-02-01T10:28:30.224" v="1848" actId="113"/>
        <pc:sldMkLst>
          <pc:docMk/>
          <pc:sldMk cId="446791302" sldId="632"/>
        </pc:sldMkLst>
        <pc:spChg chg="mod">
          <ac:chgData name="Péter Zoltán CSURCSIA" userId="42803de8-94d6-4df2-aafd-a219216126c3" providerId="ADAL" clId="{349F540F-3F3C-46A3-8DD0-088845B52317}" dt="2022-02-01T10:28:30.224" v="1848" actId="113"/>
          <ac:spMkLst>
            <pc:docMk/>
            <pc:sldMk cId="446791302" sldId="632"/>
            <ac:spMk id="5" creationId="{D74F3EEC-BD58-49C2-AB1F-BA54F350B3AD}"/>
          </ac:spMkLst>
        </pc:spChg>
      </pc:sldChg>
      <pc:sldChg chg="addSp modSp mod">
        <pc:chgData name="Péter Zoltán CSURCSIA" userId="42803de8-94d6-4df2-aafd-a219216126c3" providerId="ADAL" clId="{349F540F-3F3C-46A3-8DD0-088845B52317}" dt="2022-02-01T10:28:19.074" v="1843" actId="113"/>
        <pc:sldMkLst>
          <pc:docMk/>
          <pc:sldMk cId="3514627959" sldId="658"/>
        </pc:sldMkLst>
        <pc:spChg chg="add mod">
          <ac:chgData name="Péter Zoltán CSURCSIA" userId="42803de8-94d6-4df2-aafd-a219216126c3" providerId="ADAL" clId="{349F540F-3F3C-46A3-8DD0-088845B52317}" dt="2022-02-01T10:28:19.074" v="1843" actId="113"/>
          <ac:spMkLst>
            <pc:docMk/>
            <pc:sldMk cId="3514627959" sldId="658"/>
            <ac:spMk id="8" creationId="{39D9FE71-2C9E-46F5-9E68-2586CC40FB5A}"/>
          </ac:spMkLst>
        </pc:spChg>
        <pc:picChg chg="mod">
          <ac:chgData name="Péter Zoltán CSURCSIA" userId="42803de8-94d6-4df2-aafd-a219216126c3" providerId="ADAL" clId="{349F540F-3F3C-46A3-8DD0-088845B52317}" dt="2022-02-01T10:25:44.355" v="1822" actId="1076"/>
          <ac:picMkLst>
            <pc:docMk/>
            <pc:sldMk cId="3514627959" sldId="658"/>
            <ac:picMk id="4" creationId="{A4435E2A-4BC4-4CF1-94FA-D5901FD08D62}"/>
          </ac:picMkLst>
        </pc:picChg>
      </pc:sldChg>
      <pc:sldChg chg="modSp mod">
        <pc:chgData name="Péter Zoltán CSURCSIA" userId="42803de8-94d6-4df2-aafd-a219216126c3" providerId="ADAL" clId="{349F540F-3F3C-46A3-8DD0-088845B52317}" dt="2022-02-01T10:28:03.471" v="1839" actId="113"/>
        <pc:sldMkLst>
          <pc:docMk/>
          <pc:sldMk cId="1298432175" sldId="659"/>
        </pc:sldMkLst>
        <pc:spChg chg="mod">
          <ac:chgData name="Péter Zoltán CSURCSIA" userId="42803de8-94d6-4df2-aafd-a219216126c3" providerId="ADAL" clId="{349F540F-3F3C-46A3-8DD0-088845B52317}" dt="2022-02-01T10:28:03.471" v="1839" actId="113"/>
          <ac:spMkLst>
            <pc:docMk/>
            <pc:sldMk cId="1298432175" sldId="659"/>
            <ac:spMk id="5" creationId="{D74F3EEC-BD58-49C2-AB1F-BA54F350B3AD}"/>
          </ac:spMkLst>
        </pc:spChg>
      </pc:sldChg>
      <pc:sldChg chg="addSp modSp mod">
        <pc:chgData name="Péter Zoltán CSURCSIA" userId="42803de8-94d6-4df2-aafd-a219216126c3" providerId="ADAL" clId="{349F540F-3F3C-46A3-8DD0-088845B52317}" dt="2022-01-28T16:09:10.966" v="4" actId="1076"/>
        <pc:sldMkLst>
          <pc:docMk/>
          <pc:sldMk cId="2536250506" sldId="662"/>
        </pc:sldMkLst>
        <pc:picChg chg="add mod">
          <ac:chgData name="Péter Zoltán CSURCSIA" userId="42803de8-94d6-4df2-aafd-a219216126c3" providerId="ADAL" clId="{349F540F-3F3C-46A3-8DD0-088845B52317}" dt="2022-01-28T16:09:10.966" v="4" actId="1076"/>
          <ac:picMkLst>
            <pc:docMk/>
            <pc:sldMk cId="2536250506" sldId="662"/>
            <ac:picMk id="4" creationId="{B897ECEA-E3A0-4A89-BC5B-2D19752FFDCA}"/>
          </ac:picMkLst>
        </pc:picChg>
      </pc:sldChg>
      <pc:sldChg chg="add">
        <pc:chgData name="Péter Zoltán CSURCSIA" userId="42803de8-94d6-4df2-aafd-a219216126c3" providerId="ADAL" clId="{349F540F-3F3C-46A3-8DD0-088845B52317}" dt="2022-01-28T16:35:40.711" v="388"/>
        <pc:sldMkLst>
          <pc:docMk/>
          <pc:sldMk cId="3154445033" sldId="666"/>
        </pc:sldMkLst>
      </pc:sldChg>
      <pc:sldChg chg="add">
        <pc:chgData name="Péter Zoltán CSURCSIA" userId="42803de8-94d6-4df2-aafd-a219216126c3" providerId="ADAL" clId="{349F540F-3F3C-46A3-8DD0-088845B52317}" dt="2022-01-28T16:35:40.711" v="388"/>
        <pc:sldMkLst>
          <pc:docMk/>
          <pc:sldMk cId="3672673496" sldId="667"/>
        </pc:sldMkLst>
      </pc:sldChg>
      <pc:sldChg chg="modSp new mod">
        <pc:chgData name="Péter Zoltán CSURCSIA" userId="42803de8-94d6-4df2-aafd-a219216126c3" providerId="ADAL" clId="{349F540F-3F3C-46A3-8DD0-088845B52317}" dt="2022-01-28T17:47:48.374" v="882" actId="122"/>
        <pc:sldMkLst>
          <pc:docMk/>
          <pc:sldMk cId="2665515276" sldId="668"/>
        </pc:sldMkLst>
        <pc:spChg chg="mod">
          <ac:chgData name="Péter Zoltán CSURCSIA" userId="42803de8-94d6-4df2-aafd-a219216126c3" providerId="ADAL" clId="{349F540F-3F3C-46A3-8DD0-088845B52317}" dt="2022-01-28T17:47:48.374" v="882" actId="122"/>
          <ac:spMkLst>
            <pc:docMk/>
            <pc:sldMk cId="2665515276" sldId="668"/>
            <ac:spMk id="3" creationId="{2691D6B9-E9BB-4D11-B6CF-60342839832A}"/>
          </ac:spMkLst>
        </pc:spChg>
      </pc:sldChg>
      <pc:sldChg chg="addSp delSp modSp add mod">
        <pc:chgData name="Péter Zoltán CSURCSIA" userId="42803de8-94d6-4df2-aafd-a219216126c3" providerId="ADAL" clId="{349F540F-3F3C-46A3-8DD0-088845B52317}" dt="2022-02-01T10:22:18.195" v="1819" actId="20577"/>
        <pc:sldMkLst>
          <pc:docMk/>
          <pc:sldMk cId="3290343860" sldId="669"/>
        </pc:sldMkLst>
        <pc:spChg chg="mod">
          <ac:chgData name="Péter Zoltán CSURCSIA" userId="42803de8-94d6-4df2-aafd-a219216126c3" providerId="ADAL" clId="{349F540F-3F3C-46A3-8DD0-088845B52317}" dt="2022-01-28T17:56:00.240" v="991" actId="20577"/>
          <ac:spMkLst>
            <pc:docMk/>
            <pc:sldMk cId="3290343860" sldId="669"/>
            <ac:spMk id="2" creationId="{00000000-0000-0000-0000-000000000000}"/>
          </ac:spMkLst>
        </pc:spChg>
        <pc:spChg chg="del">
          <ac:chgData name="Péter Zoltán CSURCSIA" userId="42803de8-94d6-4df2-aafd-a219216126c3" providerId="ADAL" clId="{349F540F-3F3C-46A3-8DD0-088845B52317}" dt="2022-01-28T17:51:05.930" v="902" actId="478"/>
          <ac:spMkLst>
            <pc:docMk/>
            <pc:sldMk cId="3290343860" sldId="669"/>
            <ac:spMk id="5" creationId="{D931B0E1-1826-406F-90EB-067D00345ED3}"/>
          </ac:spMkLst>
        </pc:spChg>
        <pc:spChg chg="add mod">
          <ac:chgData name="Péter Zoltán CSURCSIA" userId="42803de8-94d6-4df2-aafd-a219216126c3" providerId="ADAL" clId="{349F540F-3F3C-46A3-8DD0-088845B52317}" dt="2022-01-28T17:52:46.894" v="949" actId="1036"/>
          <ac:spMkLst>
            <pc:docMk/>
            <pc:sldMk cId="3290343860" sldId="669"/>
            <ac:spMk id="7" creationId="{E5F6D939-DC16-482C-883C-14C00A5F4675}"/>
          </ac:spMkLst>
        </pc:spChg>
        <pc:spChg chg="add mod">
          <ac:chgData name="Péter Zoltán CSURCSIA" userId="42803de8-94d6-4df2-aafd-a219216126c3" providerId="ADAL" clId="{349F540F-3F3C-46A3-8DD0-088845B52317}" dt="2022-01-28T17:54:49.631" v="964" actId="1037"/>
          <ac:spMkLst>
            <pc:docMk/>
            <pc:sldMk cId="3290343860" sldId="669"/>
            <ac:spMk id="8" creationId="{D2FB890E-4299-4C9C-A8E6-6B623172AAAE}"/>
          </ac:spMkLst>
        </pc:spChg>
        <pc:spChg chg="add mod">
          <ac:chgData name="Péter Zoltán CSURCSIA" userId="42803de8-94d6-4df2-aafd-a219216126c3" providerId="ADAL" clId="{349F540F-3F3C-46A3-8DD0-088845B52317}" dt="2022-01-28T18:02:41.118" v="1150" actId="20577"/>
          <ac:spMkLst>
            <pc:docMk/>
            <pc:sldMk cId="3290343860" sldId="669"/>
            <ac:spMk id="9" creationId="{49F44373-0342-4AF7-A884-90EB7DCB0BE9}"/>
          </ac:spMkLst>
        </pc:spChg>
        <pc:spChg chg="add mod">
          <ac:chgData name="Péter Zoltán CSURCSIA" userId="42803de8-94d6-4df2-aafd-a219216126c3" providerId="ADAL" clId="{349F540F-3F3C-46A3-8DD0-088845B52317}" dt="2022-01-28T17:52:46.894" v="949" actId="1036"/>
          <ac:spMkLst>
            <pc:docMk/>
            <pc:sldMk cId="3290343860" sldId="669"/>
            <ac:spMk id="14" creationId="{A78A8FD4-66F0-4A02-A712-31F9B65226E3}"/>
          </ac:spMkLst>
        </pc:spChg>
        <pc:spChg chg="add mod">
          <ac:chgData name="Péter Zoltán CSURCSIA" userId="42803de8-94d6-4df2-aafd-a219216126c3" providerId="ADAL" clId="{349F540F-3F3C-46A3-8DD0-088845B52317}" dt="2022-02-01T10:22:18.195" v="1819" actId="20577"/>
          <ac:spMkLst>
            <pc:docMk/>
            <pc:sldMk cId="3290343860" sldId="669"/>
            <ac:spMk id="18" creationId="{8FF63483-2F8A-4FC4-A531-9490EA840679}"/>
          </ac:spMkLst>
        </pc:spChg>
        <pc:spChg chg="add mod">
          <ac:chgData name="Péter Zoltán CSURCSIA" userId="42803de8-94d6-4df2-aafd-a219216126c3" providerId="ADAL" clId="{349F540F-3F3C-46A3-8DD0-088845B52317}" dt="2022-01-28T17:52:46.894" v="949" actId="1036"/>
          <ac:spMkLst>
            <pc:docMk/>
            <pc:sldMk cId="3290343860" sldId="669"/>
            <ac:spMk id="19" creationId="{545A8A9F-EB6E-4317-A336-1157A35396AE}"/>
          </ac:spMkLst>
        </pc:spChg>
        <pc:spChg chg="add mod">
          <ac:chgData name="Péter Zoltán CSURCSIA" userId="42803de8-94d6-4df2-aafd-a219216126c3" providerId="ADAL" clId="{349F540F-3F3C-46A3-8DD0-088845B52317}" dt="2022-01-28T18:12:53.315" v="1282" actId="20577"/>
          <ac:spMkLst>
            <pc:docMk/>
            <pc:sldMk cId="3290343860" sldId="669"/>
            <ac:spMk id="26" creationId="{3B3F7465-F8DC-4895-A309-26B6BD7F924B}"/>
          </ac:spMkLst>
        </pc:spChg>
        <pc:picChg chg="del">
          <ac:chgData name="Péter Zoltán CSURCSIA" userId="42803de8-94d6-4df2-aafd-a219216126c3" providerId="ADAL" clId="{349F540F-3F3C-46A3-8DD0-088845B52317}" dt="2022-01-28T17:50:52.945" v="898" actId="478"/>
          <ac:picMkLst>
            <pc:docMk/>
            <pc:sldMk cId="3290343860" sldId="669"/>
            <ac:picMk id="3" creationId="{00000000-0000-0000-0000-000000000000}"/>
          </ac:picMkLst>
        </pc:picChg>
        <pc:picChg chg="add del mod modCrop">
          <ac:chgData name="Péter Zoltán CSURCSIA" userId="42803de8-94d6-4df2-aafd-a219216126c3" providerId="ADAL" clId="{349F540F-3F3C-46A3-8DD0-088845B52317}" dt="2022-01-28T17:51:36.561" v="905" actId="478"/>
          <ac:picMkLst>
            <pc:docMk/>
            <pc:sldMk cId="3290343860" sldId="669"/>
            <ac:picMk id="6" creationId="{B3989E47-62B8-40A1-AE8E-47BCCDF1600D}"/>
          </ac:picMkLst>
        </pc:picChg>
        <pc:cxnChg chg="add mod">
          <ac:chgData name="Péter Zoltán CSURCSIA" userId="42803de8-94d6-4df2-aafd-a219216126c3" providerId="ADAL" clId="{349F540F-3F3C-46A3-8DD0-088845B52317}" dt="2022-01-28T17:52:46.894" v="949" actId="1036"/>
          <ac:cxnSpMkLst>
            <pc:docMk/>
            <pc:sldMk cId="3290343860" sldId="669"/>
            <ac:cxnSpMk id="10" creationId="{9C212E4F-9B5A-4D79-88DA-7294726E0E95}"/>
          </ac:cxnSpMkLst>
        </pc:cxnChg>
        <pc:cxnChg chg="add mod">
          <ac:chgData name="Péter Zoltán CSURCSIA" userId="42803de8-94d6-4df2-aafd-a219216126c3" providerId="ADAL" clId="{349F540F-3F3C-46A3-8DD0-088845B52317}" dt="2022-01-28T17:54:49.631" v="964" actId="1037"/>
          <ac:cxnSpMkLst>
            <pc:docMk/>
            <pc:sldMk cId="3290343860" sldId="669"/>
            <ac:cxnSpMk id="11" creationId="{42E81717-BBCB-47D1-8758-8C7550AE5FE2}"/>
          </ac:cxnSpMkLst>
        </pc:cxnChg>
        <pc:cxnChg chg="add del mod">
          <ac:chgData name="Péter Zoltán CSURCSIA" userId="42803de8-94d6-4df2-aafd-a219216126c3" providerId="ADAL" clId="{349F540F-3F3C-46A3-8DD0-088845B52317}" dt="2022-01-28T17:55:42.423" v="983" actId="14100"/>
          <ac:cxnSpMkLst>
            <pc:docMk/>
            <pc:sldMk cId="3290343860" sldId="669"/>
            <ac:cxnSpMk id="12" creationId="{C087945B-1377-4AB4-9E7B-83E071D14998}"/>
          </ac:cxnSpMkLst>
        </pc:cxnChg>
        <pc:cxnChg chg="add mod">
          <ac:chgData name="Péter Zoltán CSURCSIA" userId="42803de8-94d6-4df2-aafd-a219216126c3" providerId="ADAL" clId="{349F540F-3F3C-46A3-8DD0-088845B52317}" dt="2022-01-28T17:55:38.918" v="982" actId="14100"/>
          <ac:cxnSpMkLst>
            <pc:docMk/>
            <pc:sldMk cId="3290343860" sldId="669"/>
            <ac:cxnSpMk id="13" creationId="{A8E88DC7-A8F1-491B-9B3A-199C98240394}"/>
          </ac:cxnSpMkLst>
        </pc:cxnChg>
        <pc:cxnChg chg="add mod">
          <ac:chgData name="Péter Zoltán CSURCSIA" userId="42803de8-94d6-4df2-aafd-a219216126c3" providerId="ADAL" clId="{349F540F-3F3C-46A3-8DD0-088845B52317}" dt="2022-01-28T17:55:19.631" v="977" actId="14100"/>
          <ac:cxnSpMkLst>
            <pc:docMk/>
            <pc:sldMk cId="3290343860" sldId="669"/>
            <ac:cxnSpMk id="15" creationId="{F8D0B68E-BCCA-4609-99B8-658A1F09D66F}"/>
          </ac:cxnSpMkLst>
        </pc:cxnChg>
        <pc:cxnChg chg="add mod">
          <ac:chgData name="Péter Zoltán CSURCSIA" userId="42803de8-94d6-4df2-aafd-a219216126c3" providerId="ADAL" clId="{349F540F-3F3C-46A3-8DD0-088845B52317}" dt="2022-01-28T17:55:24.568" v="979" actId="14100"/>
          <ac:cxnSpMkLst>
            <pc:docMk/>
            <pc:sldMk cId="3290343860" sldId="669"/>
            <ac:cxnSpMk id="16" creationId="{D1B3F1E9-73F8-4B80-9EA8-94F92BB6AC4C}"/>
          </ac:cxnSpMkLst>
        </pc:cxnChg>
        <pc:cxnChg chg="add mod">
          <ac:chgData name="Péter Zoltán CSURCSIA" userId="42803de8-94d6-4df2-aafd-a219216126c3" providerId="ADAL" clId="{349F540F-3F3C-46A3-8DD0-088845B52317}" dt="2022-01-28T17:52:46.894" v="949" actId="1036"/>
          <ac:cxnSpMkLst>
            <pc:docMk/>
            <pc:sldMk cId="3290343860" sldId="669"/>
            <ac:cxnSpMk id="17" creationId="{89D4EAA6-6CC5-48D2-B42F-7503B4CC3EE2}"/>
          </ac:cxnSpMkLst>
        </pc:cxnChg>
        <pc:cxnChg chg="add mod">
          <ac:chgData name="Péter Zoltán CSURCSIA" userId="42803de8-94d6-4df2-aafd-a219216126c3" providerId="ADAL" clId="{349F540F-3F3C-46A3-8DD0-088845B52317}" dt="2022-01-28T17:55:46.823" v="984" actId="14100"/>
          <ac:cxnSpMkLst>
            <pc:docMk/>
            <pc:sldMk cId="3290343860" sldId="669"/>
            <ac:cxnSpMk id="20" creationId="{891DF634-D469-4B17-A636-3304A8EBFC75}"/>
          </ac:cxnSpMkLst>
        </pc:cxnChg>
      </pc:sldChg>
      <pc:sldChg chg="addSp modSp add mod">
        <pc:chgData name="Péter Zoltán CSURCSIA" userId="42803de8-94d6-4df2-aafd-a219216126c3" providerId="ADAL" clId="{349F540F-3F3C-46A3-8DD0-088845B52317}" dt="2022-02-01T10:22:07.505" v="1817" actId="20577"/>
        <pc:sldMkLst>
          <pc:docMk/>
          <pc:sldMk cId="2643450869" sldId="670"/>
        </pc:sldMkLst>
        <pc:spChg chg="mod">
          <ac:chgData name="Péter Zoltán CSURCSIA" userId="42803de8-94d6-4df2-aafd-a219216126c3" providerId="ADAL" clId="{349F540F-3F3C-46A3-8DD0-088845B52317}" dt="2022-01-28T18:02:29.367" v="1148" actId="20577"/>
          <ac:spMkLst>
            <pc:docMk/>
            <pc:sldMk cId="2643450869" sldId="670"/>
            <ac:spMk id="9" creationId="{49F44373-0342-4AF7-A884-90EB7DCB0BE9}"/>
          </ac:spMkLst>
        </pc:spChg>
        <pc:spChg chg="mod">
          <ac:chgData name="Péter Zoltán CSURCSIA" userId="42803de8-94d6-4df2-aafd-a219216126c3" providerId="ADAL" clId="{349F540F-3F3C-46A3-8DD0-088845B52317}" dt="2022-02-01T10:22:07.505" v="1817" actId="20577"/>
          <ac:spMkLst>
            <pc:docMk/>
            <pc:sldMk cId="2643450869" sldId="670"/>
            <ac:spMk id="18" creationId="{8FF63483-2F8A-4FC4-A531-9490EA840679}"/>
          </ac:spMkLst>
        </pc:spChg>
        <pc:spChg chg="add mod">
          <ac:chgData name="Péter Zoltán CSURCSIA" userId="42803de8-94d6-4df2-aafd-a219216126c3" providerId="ADAL" clId="{349F540F-3F3C-46A3-8DD0-088845B52317}" dt="2022-01-28T18:13:36.647" v="1290" actId="1076"/>
          <ac:spMkLst>
            <pc:docMk/>
            <pc:sldMk cId="2643450869" sldId="670"/>
            <ac:spMk id="21" creationId="{46D4B0B6-40A4-475C-B545-32825F816B18}"/>
          </ac:spMkLst>
        </pc:spChg>
        <pc:spChg chg="add mod">
          <ac:chgData name="Péter Zoltán CSURCSIA" userId="42803de8-94d6-4df2-aafd-a219216126c3" providerId="ADAL" clId="{349F540F-3F3C-46A3-8DD0-088845B52317}" dt="2022-01-28T18:13:54.454" v="1292" actId="20577"/>
          <ac:spMkLst>
            <pc:docMk/>
            <pc:sldMk cId="2643450869" sldId="670"/>
            <ac:spMk id="22" creationId="{33C5B214-71A3-4DC3-ACEA-BB5E800CCFE8}"/>
          </ac:spMkLst>
        </pc:spChg>
        <pc:spChg chg="add mod">
          <ac:chgData name="Péter Zoltán CSURCSIA" userId="42803de8-94d6-4df2-aafd-a219216126c3" providerId="ADAL" clId="{349F540F-3F3C-46A3-8DD0-088845B52317}" dt="2022-01-28T18:14:15.921" v="1295" actId="20577"/>
          <ac:spMkLst>
            <pc:docMk/>
            <pc:sldMk cId="2643450869" sldId="670"/>
            <ac:spMk id="23" creationId="{055421D2-AC2C-4C27-87CF-07CAC1585DED}"/>
          </ac:spMkLst>
        </pc:spChg>
        <pc:spChg chg="add mod">
          <ac:chgData name="Péter Zoltán CSURCSIA" userId="42803de8-94d6-4df2-aafd-a219216126c3" providerId="ADAL" clId="{349F540F-3F3C-46A3-8DD0-088845B52317}" dt="2022-01-28T18:14:21.880" v="1296" actId="571"/>
          <ac:spMkLst>
            <pc:docMk/>
            <pc:sldMk cId="2643450869" sldId="670"/>
            <ac:spMk id="24" creationId="{F0C9307A-51EC-4DC4-A2F0-AA21AB94CDF6}"/>
          </ac:spMkLst>
        </pc:spChg>
        <pc:spChg chg="mod">
          <ac:chgData name="Péter Zoltán CSURCSIA" userId="42803de8-94d6-4df2-aafd-a219216126c3" providerId="ADAL" clId="{349F540F-3F3C-46A3-8DD0-088845B52317}" dt="2022-02-01T10:21:47.927" v="1815" actId="20577"/>
          <ac:spMkLst>
            <pc:docMk/>
            <pc:sldMk cId="2643450869" sldId="670"/>
            <ac:spMk id="26" creationId="{3B3F7465-F8DC-4895-A309-26B6BD7F924B}"/>
          </ac:spMkLst>
        </pc:spChg>
        <pc:picChg chg="add mod">
          <ac:chgData name="Péter Zoltán CSURCSIA" userId="42803de8-94d6-4df2-aafd-a219216126c3" providerId="ADAL" clId="{349F540F-3F3C-46A3-8DD0-088845B52317}" dt="2022-01-28T18:17:26.262" v="1309" actId="1076"/>
          <ac:picMkLst>
            <pc:docMk/>
            <pc:sldMk cId="2643450869" sldId="670"/>
            <ac:picMk id="5" creationId="{2B56845F-BFC9-41A5-BF96-40C28C322C5B}"/>
          </ac:picMkLst>
        </pc:picChg>
      </pc:sldChg>
      <pc:sldChg chg="addSp delSp modSp add mod">
        <pc:chgData name="Péter Zoltán CSURCSIA" userId="42803de8-94d6-4df2-aafd-a219216126c3" providerId="ADAL" clId="{349F540F-3F3C-46A3-8DD0-088845B52317}" dt="2022-01-28T21:33:06.854" v="1581" actId="20577"/>
        <pc:sldMkLst>
          <pc:docMk/>
          <pc:sldMk cId="4212126162" sldId="671"/>
        </pc:sldMkLst>
        <pc:spChg chg="add del mod">
          <ac:chgData name="Péter Zoltán CSURCSIA" userId="42803de8-94d6-4df2-aafd-a219216126c3" providerId="ADAL" clId="{349F540F-3F3C-46A3-8DD0-088845B52317}" dt="2022-01-28T21:29:53.362" v="1529" actId="1035"/>
          <ac:spMkLst>
            <pc:docMk/>
            <pc:sldMk cId="4212126162" sldId="671"/>
            <ac:spMk id="2" creationId="{00000000-0000-0000-0000-000000000000}"/>
          </ac:spMkLst>
        </pc:spChg>
        <pc:spChg chg="del mod">
          <ac:chgData name="Péter Zoltán CSURCSIA" userId="42803de8-94d6-4df2-aafd-a219216126c3" providerId="ADAL" clId="{349F540F-3F3C-46A3-8DD0-088845B52317}" dt="2022-01-28T21:21:23.007" v="1421" actId="478"/>
          <ac:spMkLst>
            <pc:docMk/>
            <pc:sldMk cId="4212126162" sldId="671"/>
            <ac:spMk id="4" creationId="{FAE82622-BBBA-47DB-8804-AD0234C4E75C}"/>
          </ac:spMkLst>
        </pc:spChg>
        <pc:spChg chg="del">
          <ac:chgData name="Péter Zoltán CSURCSIA" userId="42803de8-94d6-4df2-aafd-a219216126c3" providerId="ADAL" clId="{349F540F-3F3C-46A3-8DD0-088845B52317}" dt="2022-01-28T21:16:57.120" v="1361" actId="478"/>
          <ac:spMkLst>
            <pc:docMk/>
            <pc:sldMk cId="4212126162" sldId="671"/>
            <ac:spMk id="6" creationId="{9CEB1354-BE4D-4A21-8AF2-9FA31DAE2D4F}"/>
          </ac:spMkLst>
        </pc:spChg>
        <pc:spChg chg="del">
          <ac:chgData name="Péter Zoltán CSURCSIA" userId="42803de8-94d6-4df2-aafd-a219216126c3" providerId="ADAL" clId="{349F540F-3F3C-46A3-8DD0-088845B52317}" dt="2022-01-28T21:16:57.120" v="1361" actId="478"/>
          <ac:spMkLst>
            <pc:docMk/>
            <pc:sldMk cId="4212126162" sldId="671"/>
            <ac:spMk id="9" creationId="{11E5E8F5-F094-4C26-A59A-116782FD677A}"/>
          </ac:spMkLst>
        </pc:spChg>
        <pc:spChg chg="del">
          <ac:chgData name="Péter Zoltán CSURCSIA" userId="42803de8-94d6-4df2-aafd-a219216126c3" providerId="ADAL" clId="{349F540F-3F3C-46A3-8DD0-088845B52317}" dt="2022-01-28T21:16:57.120" v="1361" actId="478"/>
          <ac:spMkLst>
            <pc:docMk/>
            <pc:sldMk cId="4212126162" sldId="671"/>
            <ac:spMk id="10" creationId="{680E0236-B175-4A80-93BE-59EA33872E77}"/>
          </ac:spMkLst>
        </pc:spChg>
        <pc:spChg chg="del">
          <ac:chgData name="Péter Zoltán CSURCSIA" userId="42803de8-94d6-4df2-aafd-a219216126c3" providerId="ADAL" clId="{349F540F-3F3C-46A3-8DD0-088845B52317}" dt="2022-01-28T21:16:57.120" v="1361" actId="478"/>
          <ac:spMkLst>
            <pc:docMk/>
            <pc:sldMk cId="4212126162" sldId="671"/>
            <ac:spMk id="13" creationId="{47B9A326-F46C-4840-BA13-256CD76ED703}"/>
          </ac:spMkLst>
        </pc:spChg>
        <pc:spChg chg="add mod">
          <ac:chgData name="Péter Zoltán CSURCSIA" userId="42803de8-94d6-4df2-aafd-a219216126c3" providerId="ADAL" clId="{349F540F-3F3C-46A3-8DD0-088845B52317}" dt="2022-01-28T21:23:05.771" v="1482" actId="114"/>
          <ac:spMkLst>
            <pc:docMk/>
            <pc:sldMk cId="4212126162" sldId="671"/>
            <ac:spMk id="14" creationId="{EEE0F6C5-36AA-441D-9736-91366A0F203F}"/>
          </ac:spMkLst>
        </pc:spChg>
        <pc:spChg chg="add del mod">
          <ac:chgData name="Péter Zoltán CSURCSIA" userId="42803de8-94d6-4df2-aafd-a219216126c3" providerId="ADAL" clId="{349F540F-3F3C-46A3-8DD0-088845B52317}" dt="2022-01-28T21:20:39.387" v="1403" actId="478"/>
          <ac:spMkLst>
            <pc:docMk/>
            <pc:sldMk cId="4212126162" sldId="671"/>
            <ac:spMk id="15" creationId="{AD3E3BFE-016B-48AF-A477-56C2CE1B3938}"/>
          </ac:spMkLst>
        </pc:spChg>
        <pc:spChg chg="add mod">
          <ac:chgData name="Péter Zoltán CSURCSIA" userId="42803de8-94d6-4df2-aafd-a219216126c3" providerId="ADAL" clId="{349F540F-3F3C-46A3-8DD0-088845B52317}" dt="2022-01-28T21:33:06.854" v="1581" actId="20577"/>
          <ac:spMkLst>
            <pc:docMk/>
            <pc:sldMk cId="4212126162" sldId="671"/>
            <ac:spMk id="17" creationId="{67F56F10-AB19-4A3C-9119-FE32C538FF7C}"/>
          </ac:spMkLst>
        </pc:spChg>
        <pc:graphicFrameChg chg="add del mod modGraphic">
          <ac:chgData name="Péter Zoltán CSURCSIA" userId="42803de8-94d6-4df2-aafd-a219216126c3" providerId="ADAL" clId="{349F540F-3F3C-46A3-8DD0-088845B52317}" dt="2022-01-28T21:17:51.332" v="1367" actId="478"/>
          <ac:graphicFrameMkLst>
            <pc:docMk/>
            <pc:sldMk cId="4212126162" sldId="671"/>
            <ac:graphicFrameMk id="7" creationId="{3883E373-E915-4C82-AA8C-2D1CBE3096BE}"/>
          </ac:graphicFrameMkLst>
        </pc:graphicFrameChg>
        <pc:picChg chg="del">
          <ac:chgData name="Péter Zoltán CSURCSIA" userId="42803de8-94d6-4df2-aafd-a219216126c3" providerId="ADAL" clId="{349F540F-3F3C-46A3-8DD0-088845B52317}" dt="2022-01-28T21:16:57.120" v="1361" actId="478"/>
          <ac:picMkLst>
            <pc:docMk/>
            <pc:sldMk cId="4212126162" sldId="671"/>
            <ac:picMk id="3" creationId="{15CEA6DC-7F90-4BD3-9586-8ACF10CA89C6}"/>
          </ac:picMkLst>
        </pc:picChg>
        <pc:picChg chg="del">
          <ac:chgData name="Péter Zoltán CSURCSIA" userId="42803de8-94d6-4df2-aafd-a219216126c3" providerId="ADAL" clId="{349F540F-3F3C-46A3-8DD0-088845B52317}" dt="2022-01-28T21:16:55.026" v="1360" actId="478"/>
          <ac:picMkLst>
            <pc:docMk/>
            <pc:sldMk cId="4212126162" sldId="671"/>
            <ac:picMk id="5" creationId="{B248391C-2487-476F-85E2-46DFD71CDE3E}"/>
          </ac:picMkLst>
        </pc:picChg>
        <pc:cxnChg chg="del mod">
          <ac:chgData name="Péter Zoltán CSURCSIA" userId="42803de8-94d6-4df2-aafd-a219216126c3" providerId="ADAL" clId="{349F540F-3F3C-46A3-8DD0-088845B52317}" dt="2022-01-28T21:16:57.120" v="1361" actId="478"/>
          <ac:cxnSpMkLst>
            <pc:docMk/>
            <pc:sldMk cId="4212126162" sldId="671"/>
            <ac:cxnSpMk id="8" creationId="{E4E58CB1-2FB8-4073-8693-C4B9CA25EFEA}"/>
          </ac:cxnSpMkLst>
        </pc:cxnChg>
      </pc:sldChg>
      <pc:sldChg chg="addSp modSp add del mod">
        <pc:chgData name="Péter Zoltán CSURCSIA" userId="42803de8-94d6-4df2-aafd-a219216126c3" providerId="ADAL" clId="{349F540F-3F3C-46A3-8DD0-088845B52317}" dt="2022-01-28T21:32:44.898" v="1548" actId="47"/>
        <pc:sldMkLst>
          <pc:docMk/>
          <pc:sldMk cId="2482347201" sldId="672"/>
        </pc:sldMkLst>
        <pc:spChg chg="mod">
          <ac:chgData name="Péter Zoltán CSURCSIA" userId="42803de8-94d6-4df2-aafd-a219216126c3" providerId="ADAL" clId="{349F540F-3F3C-46A3-8DD0-088845B52317}" dt="2022-01-28T21:24:13.176" v="1502" actId="20577"/>
          <ac:spMkLst>
            <pc:docMk/>
            <pc:sldMk cId="2482347201" sldId="672"/>
            <ac:spMk id="2" creationId="{00000000-0000-0000-0000-000000000000}"/>
          </ac:spMkLst>
        </pc:spChg>
        <pc:spChg chg="mod">
          <ac:chgData name="Péter Zoltán CSURCSIA" userId="42803de8-94d6-4df2-aafd-a219216126c3" providerId="ADAL" clId="{349F540F-3F3C-46A3-8DD0-088845B52317}" dt="2022-01-28T21:26:16.718" v="1526" actId="114"/>
          <ac:spMkLst>
            <pc:docMk/>
            <pc:sldMk cId="2482347201" sldId="672"/>
            <ac:spMk id="14" creationId="{EEE0F6C5-36AA-441D-9736-91366A0F203F}"/>
          </ac:spMkLst>
        </pc:spChg>
        <pc:picChg chg="add mod">
          <ac:chgData name="Péter Zoltán CSURCSIA" userId="42803de8-94d6-4df2-aafd-a219216126c3" providerId="ADAL" clId="{349F540F-3F3C-46A3-8DD0-088845B52317}" dt="2022-01-28T21:31:31.464" v="1531" actId="1076"/>
          <ac:picMkLst>
            <pc:docMk/>
            <pc:sldMk cId="2482347201" sldId="672"/>
            <ac:picMk id="4" creationId="{419E541C-E1A5-47BF-871D-35E8830DCE0F}"/>
          </ac:picMkLst>
        </pc:picChg>
      </pc:sldChg>
      <pc:sldChg chg="addSp delSp modSp add mod">
        <pc:chgData name="Péter Zoltán CSURCSIA" userId="42803de8-94d6-4df2-aafd-a219216126c3" providerId="ADAL" clId="{349F540F-3F3C-46A3-8DD0-088845B52317}" dt="2022-02-01T10:05:26.871" v="1803" actId="1076"/>
        <pc:sldMkLst>
          <pc:docMk/>
          <pc:sldMk cId="3619836871" sldId="673"/>
        </pc:sldMkLst>
        <pc:spChg chg="add del mod">
          <ac:chgData name="Péter Zoltán CSURCSIA" userId="42803de8-94d6-4df2-aafd-a219216126c3" providerId="ADAL" clId="{349F540F-3F3C-46A3-8DD0-088845B52317}" dt="2022-01-28T21:32:00.225" v="1535" actId="478"/>
          <ac:spMkLst>
            <pc:docMk/>
            <pc:sldMk cId="3619836871" sldId="673"/>
            <ac:spMk id="6" creationId="{31AE3CDD-A3CA-4486-841D-B3ABDA00295A}"/>
          </ac:spMkLst>
        </pc:spChg>
        <pc:spChg chg="add del mod">
          <ac:chgData name="Péter Zoltán CSURCSIA" userId="42803de8-94d6-4df2-aafd-a219216126c3" providerId="ADAL" clId="{349F540F-3F3C-46A3-8DD0-088845B52317}" dt="2022-01-28T21:32:00.225" v="1535" actId="478"/>
          <ac:spMkLst>
            <pc:docMk/>
            <pc:sldMk cId="3619836871" sldId="673"/>
            <ac:spMk id="7" creationId="{8DD2C113-C792-4356-9A71-22495560A353}"/>
          </ac:spMkLst>
        </pc:spChg>
        <pc:spChg chg="add mod">
          <ac:chgData name="Péter Zoltán CSURCSIA" userId="42803de8-94d6-4df2-aafd-a219216126c3" providerId="ADAL" clId="{349F540F-3F3C-46A3-8DD0-088845B52317}" dt="2022-01-28T21:32:26.839" v="1543" actId="1076"/>
          <ac:spMkLst>
            <pc:docMk/>
            <pc:sldMk cId="3619836871" sldId="673"/>
            <ac:spMk id="9" creationId="{2F2AAE72-B34E-4D57-B72F-B80C457934E8}"/>
          </ac:spMkLst>
        </pc:spChg>
        <pc:spChg chg="add mod">
          <ac:chgData name="Péter Zoltán CSURCSIA" userId="42803de8-94d6-4df2-aafd-a219216126c3" providerId="ADAL" clId="{349F540F-3F3C-46A3-8DD0-088845B52317}" dt="2022-01-28T21:32:30.088" v="1544" actId="1076"/>
          <ac:spMkLst>
            <pc:docMk/>
            <pc:sldMk cId="3619836871" sldId="673"/>
            <ac:spMk id="10" creationId="{CAEBF884-6799-4FE1-9910-64F1D1356F8F}"/>
          </ac:spMkLst>
        </pc:spChg>
        <pc:spChg chg="mod">
          <ac:chgData name="Péter Zoltán CSURCSIA" userId="42803de8-94d6-4df2-aafd-a219216126c3" providerId="ADAL" clId="{349F540F-3F3C-46A3-8DD0-088845B52317}" dt="2022-02-01T10:05:21.538" v="1802" actId="20577"/>
          <ac:spMkLst>
            <pc:docMk/>
            <pc:sldMk cId="3619836871" sldId="673"/>
            <ac:spMk id="14" creationId="{EEE0F6C5-36AA-441D-9736-91366A0F203F}"/>
          </ac:spMkLst>
        </pc:spChg>
        <pc:picChg chg="del mod">
          <ac:chgData name="Péter Zoltán CSURCSIA" userId="42803de8-94d6-4df2-aafd-a219216126c3" providerId="ADAL" clId="{349F540F-3F3C-46A3-8DD0-088845B52317}" dt="2022-01-28T21:32:03.184" v="1536" actId="478"/>
          <ac:picMkLst>
            <pc:docMk/>
            <pc:sldMk cId="3619836871" sldId="673"/>
            <ac:picMk id="4" creationId="{419E541C-E1A5-47BF-871D-35E8830DCE0F}"/>
          </ac:picMkLst>
        </pc:picChg>
        <pc:picChg chg="add del mod">
          <ac:chgData name="Péter Zoltán CSURCSIA" userId="42803de8-94d6-4df2-aafd-a219216126c3" providerId="ADAL" clId="{349F540F-3F3C-46A3-8DD0-088845B52317}" dt="2022-01-28T21:32:00.225" v="1535" actId="478"/>
          <ac:picMkLst>
            <pc:docMk/>
            <pc:sldMk cId="3619836871" sldId="673"/>
            <ac:picMk id="5" creationId="{5C8D03F9-CFAB-4A70-8BE9-9F472F1AEED8}"/>
          </ac:picMkLst>
        </pc:picChg>
        <pc:picChg chg="add mod">
          <ac:chgData name="Péter Zoltán CSURCSIA" userId="42803de8-94d6-4df2-aafd-a219216126c3" providerId="ADAL" clId="{349F540F-3F3C-46A3-8DD0-088845B52317}" dt="2022-02-01T10:05:26.871" v="1803" actId="1076"/>
          <ac:picMkLst>
            <pc:docMk/>
            <pc:sldMk cId="3619836871" sldId="673"/>
            <ac:picMk id="8" creationId="{057E7E19-8D3A-496B-81BE-F445788D2345}"/>
          </ac:picMkLst>
        </pc:picChg>
      </pc:sldChg>
    </pc:docChg>
  </pc:docChgLst>
  <pc:docChgLst>
    <pc:chgData name="Péter Zoltán CSURCSIA" userId="42803de8-94d6-4df2-aafd-a219216126c3" providerId="ADAL" clId="{6FA5656E-7280-4888-93E5-EFD8058DE2A3}"/>
    <pc:docChg chg="addSld delSld modSld">
      <pc:chgData name="Péter Zoltán CSURCSIA" userId="42803de8-94d6-4df2-aafd-a219216126c3" providerId="ADAL" clId="{6FA5656E-7280-4888-93E5-EFD8058DE2A3}" dt="2022-01-12T15:01:58.671" v="41"/>
      <pc:docMkLst>
        <pc:docMk/>
      </pc:docMkLst>
      <pc:sldChg chg="delSp add setBg delDesignElem">
        <pc:chgData name="Péter Zoltán CSURCSIA" userId="42803de8-94d6-4df2-aafd-a219216126c3" providerId="ADAL" clId="{6FA5656E-7280-4888-93E5-EFD8058DE2A3}" dt="2022-01-12T15:01:58.671" v="41"/>
        <pc:sldMkLst>
          <pc:docMk/>
          <pc:sldMk cId="4183827173" sldId="259"/>
        </pc:sldMkLst>
        <pc:spChg chg="del">
          <ac:chgData name="Péter Zoltán CSURCSIA" userId="42803de8-94d6-4df2-aafd-a219216126c3" providerId="ADAL" clId="{6FA5656E-7280-4888-93E5-EFD8058DE2A3}" dt="2022-01-12T15:01:58.671" v="41"/>
          <ac:spMkLst>
            <pc:docMk/>
            <pc:sldMk cId="4183827173" sldId="259"/>
            <ac:spMk id="10" creationId="{823AC064-BC96-4F32-8AE1-B2FD38754823}"/>
          </ac:spMkLst>
        </pc:spChg>
        <pc:cxnChg chg="del">
          <ac:chgData name="Péter Zoltán CSURCSIA" userId="42803de8-94d6-4df2-aafd-a219216126c3" providerId="ADAL" clId="{6FA5656E-7280-4888-93E5-EFD8058DE2A3}" dt="2022-01-12T15:01:58.671" v="41"/>
          <ac:cxnSpMkLst>
            <pc:docMk/>
            <pc:sldMk cId="4183827173" sldId="259"/>
            <ac:cxnSpMk id="12" creationId="{7E7C77BC-7138-40B1-A15B-20F57A494629}"/>
          </ac:cxnSpMkLst>
        </pc:cxnChg>
      </pc:sldChg>
      <pc:sldChg chg="delSp add setBg delDesignElem">
        <pc:chgData name="Péter Zoltán CSURCSIA" userId="42803de8-94d6-4df2-aafd-a219216126c3" providerId="ADAL" clId="{6FA5656E-7280-4888-93E5-EFD8058DE2A3}" dt="2022-01-12T15:01:58.671" v="41"/>
        <pc:sldMkLst>
          <pc:docMk/>
          <pc:sldMk cId="615111349" sldId="264"/>
        </pc:sldMkLst>
        <pc:spChg chg="del">
          <ac:chgData name="Péter Zoltán CSURCSIA" userId="42803de8-94d6-4df2-aafd-a219216126c3" providerId="ADAL" clId="{6FA5656E-7280-4888-93E5-EFD8058DE2A3}" dt="2022-01-12T15:01:58.671" v="41"/>
          <ac:spMkLst>
            <pc:docMk/>
            <pc:sldMk cId="615111349" sldId="264"/>
            <ac:spMk id="10" creationId="{823AC064-BC96-4F32-8AE1-B2FD38754823}"/>
          </ac:spMkLst>
        </pc:spChg>
        <pc:cxnChg chg="del">
          <ac:chgData name="Péter Zoltán CSURCSIA" userId="42803de8-94d6-4df2-aafd-a219216126c3" providerId="ADAL" clId="{6FA5656E-7280-4888-93E5-EFD8058DE2A3}" dt="2022-01-12T15:01:58.671" v="41"/>
          <ac:cxnSpMkLst>
            <pc:docMk/>
            <pc:sldMk cId="615111349" sldId="264"/>
            <ac:cxnSpMk id="12" creationId="{7E7C77BC-7138-40B1-A15B-20F57A494629}"/>
          </ac:cxnSpMkLst>
        </pc:cxnChg>
      </pc:sldChg>
      <pc:sldChg chg="delSp add setBg delDesignElem">
        <pc:chgData name="Péter Zoltán CSURCSIA" userId="42803de8-94d6-4df2-aafd-a219216126c3" providerId="ADAL" clId="{6FA5656E-7280-4888-93E5-EFD8058DE2A3}" dt="2022-01-12T15:01:58.671" v="41"/>
        <pc:sldMkLst>
          <pc:docMk/>
          <pc:sldMk cId="3711377587" sldId="265"/>
        </pc:sldMkLst>
        <pc:spChg chg="del">
          <ac:chgData name="Péter Zoltán CSURCSIA" userId="42803de8-94d6-4df2-aafd-a219216126c3" providerId="ADAL" clId="{6FA5656E-7280-4888-93E5-EFD8058DE2A3}" dt="2022-01-12T15:01:58.671" v="41"/>
          <ac:spMkLst>
            <pc:docMk/>
            <pc:sldMk cId="3711377587" sldId="265"/>
            <ac:spMk id="10" creationId="{823AC064-BC96-4F32-8AE1-B2FD38754823}"/>
          </ac:spMkLst>
        </pc:spChg>
        <pc:cxnChg chg="del">
          <ac:chgData name="Péter Zoltán CSURCSIA" userId="42803de8-94d6-4df2-aafd-a219216126c3" providerId="ADAL" clId="{6FA5656E-7280-4888-93E5-EFD8058DE2A3}" dt="2022-01-12T15:01:58.671" v="41"/>
          <ac:cxnSpMkLst>
            <pc:docMk/>
            <pc:sldMk cId="3711377587" sldId="265"/>
            <ac:cxnSpMk id="12" creationId="{7E7C77BC-7138-40B1-A15B-20F57A494629}"/>
          </ac:cxnSpMkLst>
        </pc:cxnChg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288052964" sldId="588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592287614" sldId="635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787022192" sldId="636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51341083" sldId="638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60012374" sldId="639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805241892" sldId="641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1812020007" sldId="642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828195586" sldId="643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466776008" sldId="644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438019358" sldId="645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722324295" sldId="646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982545215" sldId="648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369825765" sldId="650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753050736" sldId="651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689358168" sldId="652"/>
        </pc:sldMkLst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2612078258" sldId="654"/>
        </pc:sldMkLst>
      </pc:sldChg>
      <pc:sldChg chg="modSp mod">
        <pc:chgData name="Péter Zoltán CSURCSIA" userId="42803de8-94d6-4df2-aafd-a219216126c3" providerId="ADAL" clId="{6FA5656E-7280-4888-93E5-EFD8058DE2A3}" dt="2022-01-12T14:57:59.283" v="0"/>
        <pc:sldMkLst>
          <pc:docMk/>
          <pc:sldMk cId="2536250506" sldId="662"/>
        </pc:sldMkLst>
        <pc:spChg chg="mod">
          <ac:chgData name="Péter Zoltán CSURCSIA" userId="42803de8-94d6-4df2-aafd-a219216126c3" providerId="ADAL" clId="{6FA5656E-7280-4888-93E5-EFD8058DE2A3}" dt="2022-01-12T14:57:59.283" v="0"/>
          <ac:spMkLst>
            <pc:docMk/>
            <pc:sldMk cId="2536250506" sldId="662"/>
            <ac:spMk id="3" creationId="{00000000-0000-0000-0000-000000000000}"/>
          </ac:spMkLst>
        </pc:spChg>
      </pc:sldChg>
      <pc:sldChg chg="del">
        <pc:chgData name="Péter Zoltán CSURCSIA" userId="42803de8-94d6-4df2-aafd-a219216126c3" providerId="ADAL" clId="{6FA5656E-7280-4888-93E5-EFD8058DE2A3}" dt="2022-01-12T15:01:56.576" v="37" actId="47"/>
        <pc:sldMkLst>
          <pc:docMk/>
          <pc:sldMk cId="3456999564" sldId="664"/>
        </pc:sldMkLst>
      </pc:sldChg>
      <pc:sldChg chg="modSp mod">
        <pc:chgData name="Péter Zoltán CSURCSIA" userId="42803de8-94d6-4df2-aafd-a219216126c3" providerId="ADAL" clId="{6FA5656E-7280-4888-93E5-EFD8058DE2A3}" dt="2022-01-12T14:58:42.546" v="36" actId="404"/>
        <pc:sldMkLst>
          <pc:docMk/>
          <pc:sldMk cId="3032040024" sldId="665"/>
        </pc:sldMkLst>
        <pc:spChg chg="mod">
          <ac:chgData name="Péter Zoltán CSURCSIA" userId="42803de8-94d6-4df2-aafd-a219216126c3" providerId="ADAL" clId="{6FA5656E-7280-4888-93E5-EFD8058DE2A3}" dt="2022-01-12T14:58:42.546" v="36" actId="404"/>
          <ac:spMkLst>
            <pc:docMk/>
            <pc:sldMk cId="3032040024" sldId="665"/>
            <ac:spMk id="4" creationId="{DE699E4E-6337-4CDB-B2C9-379F8079224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34444-298C-4B27-A052-4A22FBC4C1D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8ACB8C8-6D87-4471-8D4E-8677A3657ADC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domain</a:t>
          </a:r>
          <a:endParaRPr lang="en-BE" dirty="0">
            <a:solidFill>
              <a:schemeClr val="tx1"/>
            </a:solidFill>
          </a:endParaRPr>
        </a:p>
      </dgm:t>
    </dgm:pt>
    <dgm:pt modelId="{61BE908E-102C-484D-BD4C-95982C97BB24}" type="parTrans" cxnId="{514B3C51-7596-475B-A143-F6B6CFF5D50C}">
      <dgm:prSet/>
      <dgm:spPr/>
      <dgm:t>
        <a:bodyPr/>
        <a:lstStyle/>
        <a:p>
          <a:endParaRPr lang="en-BE"/>
        </a:p>
      </dgm:t>
    </dgm:pt>
    <dgm:pt modelId="{ABCE31FC-9DB6-45C5-BC32-8522C813BC98}" type="sibTrans" cxnId="{514B3C51-7596-475B-A143-F6B6CFF5D50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Fourier</a:t>
          </a:r>
          <a:endParaRPr lang="en-BE" dirty="0">
            <a:solidFill>
              <a:schemeClr val="tx1"/>
            </a:solidFill>
          </a:endParaRPr>
        </a:p>
      </dgm:t>
    </dgm:pt>
    <dgm:pt modelId="{BEEFA3AB-31B3-4DCC-A6B9-1B9ACB496671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Frequency domain</a:t>
          </a:r>
          <a:endParaRPr lang="en-BE" dirty="0">
            <a:solidFill>
              <a:schemeClr val="tx1"/>
            </a:solidFill>
          </a:endParaRPr>
        </a:p>
      </dgm:t>
    </dgm:pt>
    <dgm:pt modelId="{5F69F1E4-EA25-4A7E-8FEB-BDD08DB69F8B}" type="parTrans" cxnId="{4F4F3945-2E27-4BBC-9827-3EDA973B6C8A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m:oMathPara>
              </a14:m>
              <a:endParaRPr lang="en-BE" sz="1800" i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:r>
                <a:rPr lang="en-GB" sz="18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𝑠</a:t>
              </a:r>
              <a:r>
                <a:rPr lang="en-US" sz="180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=</a:t>
              </a:r>
              <a:r>
                <a:rPr lang="en-US" sz="1800" i="0" dirty="0" err="1">
                  <a:solidFill>
                    <a:schemeClr val="tx1"/>
                  </a:solidFill>
                  <a:latin typeface="Cambria Math" panose="02040503050406030204" pitchFamily="18" charset="0"/>
                </a:rPr>
                <a:t>𝑗</a:t>
              </a:r>
              <a:r>
                <a:rPr lang="en-US" sz="1800" b="0" i="0" dirty="0">
                  <a:solidFill>
                    <a:schemeClr val="tx1"/>
                  </a:solidFill>
                  <a:latin typeface="Cambria Math" panose="02040503050406030204" pitchFamily="18" charset="0"/>
                </a:rPr>
                <a:t>𝜔</a:t>
              </a:r>
              <a:endParaRPr lang="en-BE" sz="1800" i="1" dirty="0">
                <a:solidFill>
                  <a:schemeClr val="tx1"/>
                </a:solidFill>
              </a:endParaRPr>
            </a:p>
          </dgm:t>
        </dgm:pt>
      </mc:Fallback>
    </mc:AlternateContent>
    <dgm:pt modelId="{99534688-B5B0-4EDE-9D99-9160C2827FC7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 domain</a:t>
          </a:r>
          <a:endParaRPr lang="en-BE" dirty="0">
            <a:solidFill>
              <a:schemeClr val="tx1"/>
            </a:solidFill>
          </a:endParaRPr>
        </a:p>
      </dgm:t>
    </dgm:pt>
    <dgm:pt modelId="{87BBF0EB-28BC-4E6F-99BB-040CF4794BE3}" type="parTrans" cxnId="{B1F42F87-176A-423B-B417-E11E51DB0574}">
      <dgm:prSet/>
      <dgm:spPr/>
      <dgm:t>
        <a:bodyPr/>
        <a:lstStyle/>
        <a:p>
          <a:endParaRPr lang="en-BE"/>
        </a:p>
      </dgm:t>
    </dgm:pt>
    <dgm:pt modelId="{C06116D4-ABEA-474A-A22F-231D70ECFFCE}" type="sibTrans" cxnId="{B1F42F87-176A-423B-B417-E11E51DB057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</a:t>
          </a:r>
          <a:endParaRPr lang="en-BE" dirty="0">
            <a:solidFill>
              <a:schemeClr val="tx1"/>
            </a:solidFill>
          </a:endParaRPr>
        </a:p>
      </dgm:t>
    </dgm:pt>
    <dgm:pt modelId="{561296E0-5708-4466-89B1-687130399681}" type="pres">
      <dgm:prSet presAssocID="{80A34444-298C-4B27-A052-4A22FBC4C1DA}" presName="Name0" presStyleCnt="0">
        <dgm:presLayoutVars>
          <dgm:dir/>
          <dgm:resizeHandles val="exact"/>
        </dgm:presLayoutVars>
      </dgm:prSet>
      <dgm:spPr/>
    </dgm:pt>
    <dgm:pt modelId="{6BAD4B29-32C4-490E-A464-3736A2A43A7A}" type="pres">
      <dgm:prSet presAssocID="{D8ACB8C8-6D87-4471-8D4E-8677A3657ADC}" presName="node" presStyleLbl="node1" presStyleIdx="0" presStyleCnt="3" custRadScaleRad="104776" custRadScaleInc="-34730">
        <dgm:presLayoutVars>
          <dgm:bulletEnabled val="1"/>
        </dgm:presLayoutVars>
      </dgm:prSet>
      <dgm:spPr/>
    </dgm:pt>
    <dgm:pt modelId="{65574599-BE99-4C36-8EBA-F4031A602A4F}" type="pres">
      <dgm:prSet presAssocID="{ABCE31FC-9DB6-45C5-BC32-8522C813BC98}" presName="sibTrans" presStyleLbl="sibTrans2D1" presStyleIdx="0" presStyleCnt="3" custScaleX="133369" custScaleY="163021" custLinFactNeighborX="49199" custLinFactNeighborY="-16461"/>
      <dgm:spPr/>
    </dgm:pt>
    <dgm:pt modelId="{F15B65BA-E058-4D2E-9025-6EBBF06C787D}" type="pres">
      <dgm:prSet presAssocID="{ABCE31FC-9DB6-45C5-BC32-8522C813BC98}" presName="connectorText" presStyleLbl="sibTrans2D1" presStyleIdx="0" presStyleCnt="3"/>
      <dgm:spPr/>
    </dgm:pt>
    <dgm:pt modelId="{02D31E45-868A-4C9E-B740-42264333047D}" type="pres">
      <dgm:prSet presAssocID="{BEEFA3AB-31B3-4DCC-A6B9-1B9ACB496671}" presName="node" presStyleLbl="node1" presStyleIdx="1" presStyleCnt="3" custRadScaleRad="75418" custRadScaleInc="-44964">
        <dgm:presLayoutVars>
          <dgm:bulletEnabled val="1"/>
        </dgm:presLayoutVars>
      </dgm:prSet>
      <dgm:spPr/>
    </dgm:pt>
    <dgm:pt modelId="{84B5DA57-90C4-46E0-B39D-098CD1BC18AA}" type="pres">
      <dgm:prSet presAssocID="{F5147273-A8D6-48EC-B9B7-2443983917C5}" presName="sibTrans" presStyleLbl="sibTrans2D1" presStyleIdx="1" presStyleCnt="3" custScaleX="123320" custScaleY="139399"/>
      <dgm:spPr/>
    </dgm:pt>
    <dgm:pt modelId="{61252846-E661-49A2-9E15-F0A3CFFA03A1}" type="pres">
      <dgm:prSet presAssocID="{F5147273-A8D6-48EC-B9B7-2443983917C5}" presName="connectorText" presStyleLbl="sibTrans2D1" presStyleIdx="1" presStyleCnt="3"/>
      <dgm:spPr/>
    </dgm:pt>
    <dgm:pt modelId="{51D91158-DC76-49B1-A312-22B220167A0A}" type="pres">
      <dgm:prSet presAssocID="{99534688-B5B0-4EDE-9D99-9160C2827FC7}" presName="node" presStyleLbl="node1" presStyleIdx="2" presStyleCnt="3" custRadScaleRad="98377" custRadScaleInc="44720">
        <dgm:presLayoutVars>
          <dgm:bulletEnabled val="1"/>
        </dgm:presLayoutVars>
      </dgm:prSet>
      <dgm:spPr/>
    </dgm:pt>
    <dgm:pt modelId="{949ED0A6-14CC-4F3A-8A9D-B3318BC7ADC8}" type="pres">
      <dgm:prSet presAssocID="{C06116D4-ABEA-474A-A22F-231D70ECFFCE}" presName="sibTrans" presStyleLbl="sibTrans2D1" presStyleIdx="2" presStyleCnt="3" custAng="494302" custScaleX="128281" custScaleY="144857" custLinFactX="-1783" custLinFactNeighborX="-100000" custLinFactNeighborY="-30527"/>
      <dgm:spPr/>
    </dgm:pt>
    <dgm:pt modelId="{2DE2FCD4-542D-4CE7-8D7E-F30DFB05F773}" type="pres">
      <dgm:prSet presAssocID="{C06116D4-ABEA-474A-A22F-231D70ECFFCE}" presName="connectorText" presStyleLbl="sibTrans2D1" presStyleIdx="2" presStyleCnt="3"/>
      <dgm:spPr/>
    </dgm:pt>
  </dgm:ptLst>
  <dgm:cxnLst>
    <dgm:cxn modelId="{1E49720A-F099-474A-9D56-F1EFB58509F5}" type="presOf" srcId="{99534688-B5B0-4EDE-9D99-9160C2827FC7}" destId="{51D91158-DC76-49B1-A312-22B220167A0A}" srcOrd="0" destOrd="0" presId="urn:microsoft.com/office/officeart/2005/8/layout/cycle7"/>
    <dgm:cxn modelId="{F5345311-A072-4C69-9BDC-2A4AB1D043B7}" type="presOf" srcId="{BEEFA3AB-31B3-4DCC-A6B9-1B9ACB496671}" destId="{02D31E45-868A-4C9E-B740-42264333047D}" srcOrd="0" destOrd="0" presId="urn:microsoft.com/office/officeart/2005/8/layout/cycle7"/>
    <dgm:cxn modelId="{3E38BE20-701E-403E-840C-8B5DEE379C18}" type="presOf" srcId="{F5147273-A8D6-48EC-B9B7-2443983917C5}" destId="{84B5DA57-90C4-46E0-B39D-098CD1BC18AA}" srcOrd="0" destOrd="0" presId="urn:microsoft.com/office/officeart/2005/8/layout/cycle7"/>
    <dgm:cxn modelId="{0FBD9121-57C6-4537-AC00-C6035FBED7B0}" type="presOf" srcId="{C06116D4-ABEA-474A-A22F-231D70ECFFCE}" destId="{949ED0A6-14CC-4F3A-8A9D-B3318BC7ADC8}" srcOrd="0" destOrd="0" presId="urn:microsoft.com/office/officeart/2005/8/layout/cycle7"/>
    <dgm:cxn modelId="{A184EC5E-B13A-4D93-AE14-6A8CB96CD6B2}" type="presOf" srcId="{80A34444-298C-4B27-A052-4A22FBC4C1DA}" destId="{561296E0-5708-4466-89B1-687130399681}" srcOrd="0" destOrd="0" presId="urn:microsoft.com/office/officeart/2005/8/layout/cycle7"/>
    <dgm:cxn modelId="{4F4F3945-2E27-4BBC-9827-3EDA973B6C8A}" srcId="{80A34444-298C-4B27-A052-4A22FBC4C1DA}" destId="{BEEFA3AB-31B3-4DCC-A6B9-1B9ACB496671}" srcOrd="1" destOrd="0" parTransId="{5F69F1E4-EA25-4A7E-8FEB-BDD08DB69F8B}" sibTransId="{F5147273-A8D6-48EC-B9B7-2443983917C5}"/>
    <dgm:cxn modelId="{514B3C51-7596-475B-A143-F6B6CFF5D50C}" srcId="{80A34444-298C-4B27-A052-4A22FBC4C1DA}" destId="{D8ACB8C8-6D87-4471-8D4E-8677A3657ADC}" srcOrd="0" destOrd="0" parTransId="{61BE908E-102C-484D-BD4C-95982C97BB24}" sibTransId="{ABCE31FC-9DB6-45C5-BC32-8522C813BC98}"/>
    <dgm:cxn modelId="{0B012E73-12B6-4BD9-8BA4-C70EAFFB3263}" type="presOf" srcId="{D8ACB8C8-6D87-4471-8D4E-8677A3657ADC}" destId="{6BAD4B29-32C4-490E-A464-3736A2A43A7A}" srcOrd="0" destOrd="0" presId="urn:microsoft.com/office/officeart/2005/8/layout/cycle7"/>
    <dgm:cxn modelId="{B1F42F87-176A-423B-B417-E11E51DB0574}" srcId="{80A34444-298C-4B27-A052-4A22FBC4C1DA}" destId="{99534688-B5B0-4EDE-9D99-9160C2827FC7}" srcOrd="2" destOrd="0" parTransId="{87BBF0EB-28BC-4E6F-99BB-040CF4794BE3}" sibTransId="{C06116D4-ABEA-474A-A22F-231D70ECFFCE}"/>
    <dgm:cxn modelId="{F14E87A2-F09A-41D6-9FEB-7D0DD98EDB9E}" type="presOf" srcId="{ABCE31FC-9DB6-45C5-BC32-8522C813BC98}" destId="{F15B65BA-E058-4D2E-9025-6EBBF06C787D}" srcOrd="1" destOrd="0" presId="urn:microsoft.com/office/officeart/2005/8/layout/cycle7"/>
    <dgm:cxn modelId="{3624F7BD-50A0-4A93-886A-2E13CE86B6CF}" type="presOf" srcId="{ABCE31FC-9DB6-45C5-BC32-8522C813BC98}" destId="{65574599-BE99-4C36-8EBA-F4031A602A4F}" srcOrd="0" destOrd="0" presId="urn:microsoft.com/office/officeart/2005/8/layout/cycle7"/>
    <dgm:cxn modelId="{AB6AE9E8-38B7-43CD-A0CB-0E306A40F7BD}" type="presOf" srcId="{C06116D4-ABEA-474A-A22F-231D70ECFFCE}" destId="{2DE2FCD4-542D-4CE7-8D7E-F30DFB05F773}" srcOrd="1" destOrd="0" presId="urn:microsoft.com/office/officeart/2005/8/layout/cycle7"/>
    <dgm:cxn modelId="{67E180FC-EE33-4EB0-8C75-2A79B3EF3F33}" type="presOf" srcId="{F5147273-A8D6-48EC-B9B7-2443983917C5}" destId="{61252846-E661-49A2-9E15-F0A3CFFA03A1}" srcOrd="1" destOrd="0" presId="urn:microsoft.com/office/officeart/2005/8/layout/cycle7"/>
    <dgm:cxn modelId="{3A87F85C-59E5-4526-B425-639734AD003E}" type="presParOf" srcId="{561296E0-5708-4466-89B1-687130399681}" destId="{6BAD4B29-32C4-490E-A464-3736A2A43A7A}" srcOrd="0" destOrd="0" presId="urn:microsoft.com/office/officeart/2005/8/layout/cycle7"/>
    <dgm:cxn modelId="{0B93D399-CDFC-4E59-942E-9C3F1E8F4C1D}" type="presParOf" srcId="{561296E0-5708-4466-89B1-687130399681}" destId="{65574599-BE99-4C36-8EBA-F4031A602A4F}" srcOrd="1" destOrd="0" presId="urn:microsoft.com/office/officeart/2005/8/layout/cycle7"/>
    <dgm:cxn modelId="{38B915E5-3A5E-4BF0-8254-6F39F6957608}" type="presParOf" srcId="{65574599-BE99-4C36-8EBA-F4031A602A4F}" destId="{F15B65BA-E058-4D2E-9025-6EBBF06C787D}" srcOrd="0" destOrd="0" presId="urn:microsoft.com/office/officeart/2005/8/layout/cycle7"/>
    <dgm:cxn modelId="{3C89E616-9B14-4E86-B3E6-071832E250C9}" type="presParOf" srcId="{561296E0-5708-4466-89B1-687130399681}" destId="{02D31E45-868A-4C9E-B740-42264333047D}" srcOrd="2" destOrd="0" presId="urn:microsoft.com/office/officeart/2005/8/layout/cycle7"/>
    <dgm:cxn modelId="{97DAEC4B-FEB7-4A37-9A12-2952F7FC20F2}" type="presParOf" srcId="{561296E0-5708-4466-89B1-687130399681}" destId="{84B5DA57-90C4-46E0-B39D-098CD1BC18AA}" srcOrd="3" destOrd="0" presId="urn:microsoft.com/office/officeart/2005/8/layout/cycle7"/>
    <dgm:cxn modelId="{0FFECC8E-402D-4866-9F85-DEF50174BD57}" type="presParOf" srcId="{84B5DA57-90C4-46E0-B39D-098CD1BC18AA}" destId="{61252846-E661-49A2-9E15-F0A3CFFA03A1}" srcOrd="0" destOrd="0" presId="urn:microsoft.com/office/officeart/2005/8/layout/cycle7"/>
    <dgm:cxn modelId="{9100EC96-B115-46F7-8273-2ECB94D955DC}" type="presParOf" srcId="{561296E0-5708-4466-89B1-687130399681}" destId="{51D91158-DC76-49B1-A312-22B220167A0A}" srcOrd="4" destOrd="0" presId="urn:microsoft.com/office/officeart/2005/8/layout/cycle7"/>
    <dgm:cxn modelId="{E075617E-059C-4FA9-BE29-D1A7DB4D17CE}" type="presParOf" srcId="{561296E0-5708-4466-89B1-687130399681}" destId="{949ED0A6-14CC-4F3A-8A9D-B3318BC7ADC8}" srcOrd="5" destOrd="0" presId="urn:microsoft.com/office/officeart/2005/8/layout/cycle7"/>
    <dgm:cxn modelId="{2086FBD2-D8E4-4519-9218-0C2A582EFD78}" type="presParOf" srcId="{949ED0A6-14CC-4F3A-8A9D-B3318BC7ADC8}" destId="{2DE2FCD4-542D-4CE7-8D7E-F30DFB05F773}" srcOrd="0" destOrd="0" presId="urn:microsoft.com/office/officeart/2005/8/layout/cycle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34444-298C-4B27-A052-4A22FBC4C1D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D8ACB8C8-6D87-4471-8D4E-8677A3657ADC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domain</a:t>
          </a:r>
          <a:endParaRPr lang="en-BE" dirty="0">
            <a:solidFill>
              <a:schemeClr val="tx1"/>
            </a:solidFill>
          </a:endParaRPr>
        </a:p>
      </dgm:t>
    </dgm:pt>
    <dgm:pt modelId="{61BE908E-102C-484D-BD4C-95982C97BB24}" type="parTrans" cxnId="{514B3C51-7596-475B-A143-F6B6CFF5D50C}">
      <dgm:prSet/>
      <dgm:spPr/>
      <dgm:t>
        <a:bodyPr/>
        <a:lstStyle/>
        <a:p>
          <a:endParaRPr lang="en-BE"/>
        </a:p>
      </dgm:t>
    </dgm:pt>
    <dgm:pt modelId="{ABCE31FC-9DB6-45C5-BC32-8522C813BC98}" type="sibTrans" cxnId="{514B3C51-7596-475B-A143-F6B6CFF5D50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Fourier</a:t>
          </a:r>
          <a:endParaRPr lang="en-BE" dirty="0">
            <a:solidFill>
              <a:schemeClr val="tx1"/>
            </a:solidFill>
          </a:endParaRPr>
        </a:p>
      </dgm:t>
    </dgm:pt>
    <dgm:pt modelId="{BEEFA3AB-31B3-4DCC-A6B9-1B9ACB496671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Frequency domain</a:t>
          </a:r>
          <a:endParaRPr lang="en-BE" dirty="0">
            <a:solidFill>
              <a:schemeClr val="tx1"/>
            </a:solidFill>
          </a:endParaRPr>
        </a:p>
      </dgm:t>
    </dgm:pt>
    <dgm:pt modelId="{5F69F1E4-EA25-4A7E-8FEB-BDD08DB69F8B}" type="parTrans" cxnId="{4F4F3945-2E27-4BBC-9827-3EDA973B6C8A}">
      <dgm:prSet/>
      <dgm:spPr/>
      <dgm:t>
        <a:bodyPr/>
        <a:lstStyle/>
        <a:p>
          <a:endParaRPr lang="en-BE"/>
        </a:p>
      </dgm:t>
    </dgm:pt>
    <mc:AlternateContent xmlns:mc="http://schemas.openxmlformats.org/markup-compatibility/2006" xmlns:a14="http://schemas.microsoft.com/office/drawing/2010/main">
      <mc:Choice Requires="a14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m:oMathPara>
              </a14:m>
              <a:endParaRPr lang="en-BE" sz="1800" i="1" dirty="0">
                <a:solidFill>
                  <a:schemeClr val="tx1"/>
                </a:solidFill>
              </a:endParaRPr>
            </a:p>
          </dgm:t>
        </dgm:pt>
      </mc:Choice>
      <mc:Fallback xmlns="">
        <dgm:pt modelId="{F5147273-A8D6-48EC-B9B7-2443983917C5}" type="sibTrans" cxnId="{4F4F3945-2E27-4BBC-9827-3EDA973B6C8A}">
          <dgm:prSet custT="1"/>
          <dgm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dgm:spPr>
          <dgm:t>
            <a:bodyPr/>
            <a:lstStyle/>
            <a:p>
              <a:r>
                <a:rPr lang="en-US" sz="180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𝑆=</a:t>
              </a:r>
              <a:r>
                <a:rPr lang="en-US" sz="1800" i="0" dirty="0" err="1">
                  <a:solidFill>
                    <a:schemeClr val="tx1"/>
                  </a:solidFill>
                  <a:latin typeface="Cambria Math" panose="02040503050406030204" pitchFamily="18" charset="0"/>
                </a:rPr>
                <a:t>𝑗</a:t>
              </a:r>
              <a:r>
                <a:rPr lang="en-US" sz="18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𝜔</a:t>
              </a:r>
              <a:endParaRPr lang="en-BE" sz="1800" i="1" dirty="0">
                <a:solidFill>
                  <a:schemeClr val="tx1"/>
                </a:solidFill>
              </a:endParaRPr>
            </a:p>
          </dgm:t>
        </dgm:pt>
      </mc:Fallback>
    </mc:AlternateContent>
    <dgm:pt modelId="{99534688-B5B0-4EDE-9D99-9160C2827FC7}">
      <dgm:prSet phldrT="[Text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 domain</a:t>
          </a:r>
          <a:endParaRPr lang="en-BE" dirty="0">
            <a:solidFill>
              <a:schemeClr val="tx1"/>
            </a:solidFill>
          </a:endParaRPr>
        </a:p>
      </dgm:t>
    </dgm:pt>
    <dgm:pt modelId="{87BBF0EB-28BC-4E6F-99BB-040CF4794BE3}" type="parTrans" cxnId="{B1F42F87-176A-423B-B417-E11E51DB0574}">
      <dgm:prSet/>
      <dgm:spPr/>
      <dgm:t>
        <a:bodyPr/>
        <a:lstStyle/>
        <a:p>
          <a:endParaRPr lang="en-BE"/>
        </a:p>
      </dgm:t>
    </dgm:pt>
    <dgm:pt modelId="{C06116D4-ABEA-474A-A22F-231D70ECFFCE}" type="sibTrans" cxnId="{B1F42F87-176A-423B-B417-E11E51DB0574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Laplace</a:t>
          </a:r>
          <a:endParaRPr lang="en-BE" dirty="0">
            <a:solidFill>
              <a:schemeClr val="tx1"/>
            </a:solidFill>
          </a:endParaRPr>
        </a:p>
      </dgm:t>
    </dgm:pt>
    <dgm:pt modelId="{561296E0-5708-4466-89B1-687130399681}" type="pres">
      <dgm:prSet presAssocID="{80A34444-298C-4B27-A052-4A22FBC4C1DA}" presName="Name0" presStyleCnt="0">
        <dgm:presLayoutVars>
          <dgm:dir/>
          <dgm:resizeHandles val="exact"/>
        </dgm:presLayoutVars>
      </dgm:prSet>
      <dgm:spPr/>
    </dgm:pt>
    <dgm:pt modelId="{6BAD4B29-32C4-490E-A464-3736A2A43A7A}" type="pres">
      <dgm:prSet presAssocID="{D8ACB8C8-6D87-4471-8D4E-8677A3657ADC}" presName="node" presStyleLbl="node1" presStyleIdx="0" presStyleCnt="3" custRadScaleRad="104776" custRadScaleInc="-34730">
        <dgm:presLayoutVars>
          <dgm:bulletEnabled val="1"/>
        </dgm:presLayoutVars>
      </dgm:prSet>
      <dgm:spPr/>
    </dgm:pt>
    <dgm:pt modelId="{65574599-BE99-4C36-8EBA-F4031A602A4F}" type="pres">
      <dgm:prSet presAssocID="{ABCE31FC-9DB6-45C5-BC32-8522C813BC98}" presName="sibTrans" presStyleLbl="sibTrans2D1" presStyleIdx="0" presStyleCnt="3" custScaleX="133369" custScaleY="163021" custLinFactNeighborX="49199" custLinFactNeighborY="-16461"/>
      <dgm:spPr/>
    </dgm:pt>
    <dgm:pt modelId="{F15B65BA-E058-4D2E-9025-6EBBF06C787D}" type="pres">
      <dgm:prSet presAssocID="{ABCE31FC-9DB6-45C5-BC32-8522C813BC98}" presName="connectorText" presStyleLbl="sibTrans2D1" presStyleIdx="0" presStyleCnt="3"/>
      <dgm:spPr/>
    </dgm:pt>
    <dgm:pt modelId="{02D31E45-868A-4C9E-B740-42264333047D}" type="pres">
      <dgm:prSet presAssocID="{BEEFA3AB-31B3-4DCC-A6B9-1B9ACB496671}" presName="node" presStyleLbl="node1" presStyleIdx="1" presStyleCnt="3" custRadScaleRad="75418" custRadScaleInc="-44964">
        <dgm:presLayoutVars>
          <dgm:bulletEnabled val="1"/>
        </dgm:presLayoutVars>
      </dgm:prSet>
      <dgm:spPr/>
    </dgm:pt>
    <dgm:pt modelId="{84B5DA57-90C4-46E0-B39D-098CD1BC18AA}" type="pres">
      <dgm:prSet presAssocID="{F5147273-A8D6-48EC-B9B7-2443983917C5}" presName="sibTrans" presStyleLbl="sibTrans2D1" presStyleIdx="1" presStyleCnt="3" custScaleX="123320" custScaleY="139399"/>
      <dgm:spPr/>
    </dgm:pt>
    <dgm:pt modelId="{61252846-E661-49A2-9E15-F0A3CFFA03A1}" type="pres">
      <dgm:prSet presAssocID="{F5147273-A8D6-48EC-B9B7-2443983917C5}" presName="connectorText" presStyleLbl="sibTrans2D1" presStyleIdx="1" presStyleCnt="3"/>
      <dgm:spPr/>
    </dgm:pt>
    <dgm:pt modelId="{51D91158-DC76-49B1-A312-22B220167A0A}" type="pres">
      <dgm:prSet presAssocID="{99534688-B5B0-4EDE-9D99-9160C2827FC7}" presName="node" presStyleLbl="node1" presStyleIdx="2" presStyleCnt="3" custRadScaleRad="98377" custRadScaleInc="44720">
        <dgm:presLayoutVars>
          <dgm:bulletEnabled val="1"/>
        </dgm:presLayoutVars>
      </dgm:prSet>
      <dgm:spPr/>
    </dgm:pt>
    <dgm:pt modelId="{949ED0A6-14CC-4F3A-8A9D-B3318BC7ADC8}" type="pres">
      <dgm:prSet presAssocID="{C06116D4-ABEA-474A-A22F-231D70ECFFCE}" presName="sibTrans" presStyleLbl="sibTrans2D1" presStyleIdx="2" presStyleCnt="3" custAng="494302" custScaleX="128281" custScaleY="144857" custLinFactX="-1783" custLinFactNeighborX="-100000" custLinFactNeighborY="-30527"/>
      <dgm:spPr/>
    </dgm:pt>
    <dgm:pt modelId="{2DE2FCD4-542D-4CE7-8D7E-F30DFB05F773}" type="pres">
      <dgm:prSet presAssocID="{C06116D4-ABEA-474A-A22F-231D70ECFFCE}" presName="connectorText" presStyleLbl="sibTrans2D1" presStyleIdx="2" presStyleCnt="3"/>
      <dgm:spPr/>
    </dgm:pt>
  </dgm:ptLst>
  <dgm:cxnLst>
    <dgm:cxn modelId="{4C731209-0509-40C4-AF26-BC73A27CFA96}" type="presOf" srcId="{80A34444-298C-4B27-A052-4A22FBC4C1DA}" destId="{561296E0-5708-4466-89B1-687130399681}" srcOrd="0" destOrd="0" presId="urn:microsoft.com/office/officeart/2005/8/layout/cycle7"/>
    <dgm:cxn modelId="{4541900B-4E5F-4994-8A4F-9245D0CB4763}" type="presOf" srcId="{99534688-B5B0-4EDE-9D99-9160C2827FC7}" destId="{51D91158-DC76-49B1-A312-22B220167A0A}" srcOrd="0" destOrd="0" presId="urn:microsoft.com/office/officeart/2005/8/layout/cycle7"/>
    <dgm:cxn modelId="{3229141A-13C3-4182-A6B6-1C1B06D44579}" type="presOf" srcId="{D8ACB8C8-6D87-4471-8D4E-8677A3657ADC}" destId="{6BAD4B29-32C4-490E-A464-3736A2A43A7A}" srcOrd="0" destOrd="0" presId="urn:microsoft.com/office/officeart/2005/8/layout/cycle7"/>
    <dgm:cxn modelId="{542FC433-A157-4992-AB26-2ECADF4C849D}" type="presOf" srcId="{C06116D4-ABEA-474A-A22F-231D70ECFFCE}" destId="{949ED0A6-14CC-4F3A-8A9D-B3318BC7ADC8}" srcOrd="0" destOrd="0" presId="urn:microsoft.com/office/officeart/2005/8/layout/cycle7"/>
    <dgm:cxn modelId="{574BE83B-77A6-42A4-8848-AEA73A7ED32B}" type="presOf" srcId="{BEEFA3AB-31B3-4DCC-A6B9-1B9ACB496671}" destId="{02D31E45-868A-4C9E-B740-42264333047D}" srcOrd="0" destOrd="0" presId="urn:microsoft.com/office/officeart/2005/8/layout/cycle7"/>
    <dgm:cxn modelId="{5D971841-3668-446E-A2B2-E8417F0B0C91}" type="presOf" srcId="{C06116D4-ABEA-474A-A22F-231D70ECFFCE}" destId="{2DE2FCD4-542D-4CE7-8D7E-F30DFB05F773}" srcOrd="1" destOrd="0" presId="urn:microsoft.com/office/officeart/2005/8/layout/cycle7"/>
    <dgm:cxn modelId="{FEECE261-20A6-4C62-B5FF-65BCE8531AC4}" type="presOf" srcId="{F5147273-A8D6-48EC-B9B7-2443983917C5}" destId="{61252846-E661-49A2-9E15-F0A3CFFA03A1}" srcOrd="1" destOrd="0" presId="urn:microsoft.com/office/officeart/2005/8/layout/cycle7"/>
    <dgm:cxn modelId="{4F4F3945-2E27-4BBC-9827-3EDA973B6C8A}" srcId="{80A34444-298C-4B27-A052-4A22FBC4C1DA}" destId="{BEEFA3AB-31B3-4DCC-A6B9-1B9ACB496671}" srcOrd="1" destOrd="0" parTransId="{5F69F1E4-EA25-4A7E-8FEB-BDD08DB69F8B}" sibTransId="{F5147273-A8D6-48EC-B9B7-2443983917C5}"/>
    <dgm:cxn modelId="{514B3C51-7596-475B-A143-F6B6CFF5D50C}" srcId="{80A34444-298C-4B27-A052-4A22FBC4C1DA}" destId="{D8ACB8C8-6D87-4471-8D4E-8677A3657ADC}" srcOrd="0" destOrd="0" parTransId="{61BE908E-102C-484D-BD4C-95982C97BB24}" sibTransId="{ABCE31FC-9DB6-45C5-BC32-8522C813BC98}"/>
    <dgm:cxn modelId="{B1F42F87-176A-423B-B417-E11E51DB0574}" srcId="{80A34444-298C-4B27-A052-4A22FBC4C1DA}" destId="{99534688-B5B0-4EDE-9D99-9160C2827FC7}" srcOrd="2" destOrd="0" parTransId="{87BBF0EB-28BC-4E6F-99BB-040CF4794BE3}" sibTransId="{C06116D4-ABEA-474A-A22F-231D70ECFFCE}"/>
    <dgm:cxn modelId="{CD658395-F03F-4343-9BF6-66C96F8576DD}" type="presOf" srcId="{F5147273-A8D6-48EC-B9B7-2443983917C5}" destId="{84B5DA57-90C4-46E0-B39D-098CD1BC18AA}" srcOrd="0" destOrd="0" presId="urn:microsoft.com/office/officeart/2005/8/layout/cycle7"/>
    <dgm:cxn modelId="{2161BCC8-15AE-4F38-8B7B-295FE19B7195}" type="presOf" srcId="{ABCE31FC-9DB6-45C5-BC32-8522C813BC98}" destId="{F15B65BA-E058-4D2E-9025-6EBBF06C787D}" srcOrd="1" destOrd="0" presId="urn:microsoft.com/office/officeart/2005/8/layout/cycle7"/>
    <dgm:cxn modelId="{DC5434DA-5406-4A49-BB5A-9A15810A9A34}" type="presOf" srcId="{ABCE31FC-9DB6-45C5-BC32-8522C813BC98}" destId="{65574599-BE99-4C36-8EBA-F4031A602A4F}" srcOrd="0" destOrd="0" presId="urn:microsoft.com/office/officeart/2005/8/layout/cycle7"/>
    <dgm:cxn modelId="{454BED80-04DC-4869-8683-273DF6F600D1}" type="presParOf" srcId="{561296E0-5708-4466-89B1-687130399681}" destId="{6BAD4B29-32C4-490E-A464-3736A2A43A7A}" srcOrd="0" destOrd="0" presId="urn:microsoft.com/office/officeart/2005/8/layout/cycle7"/>
    <dgm:cxn modelId="{CA80217D-45DE-483D-8203-7728016A6906}" type="presParOf" srcId="{561296E0-5708-4466-89B1-687130399681}" destId="{65574599-BE99-4C36-8EBA-F4031A602A4F}" srcOrd="1" destOrd="0" presId="urn:microsoft.com/office/officeart/2005/8/layout/cycle7"/>
    <dgm:cxn modelId="{4380D386-CE7B-4FA1-A20A-D7F690466174}" type="presParOf" srcId="{65574599-BE99-4C36-8EBA-F4031A602A4F}" destId="{F15B65BA-E058-4D2E-9025-6EBBF06C787D}" srcOrd="0" destOrd="0" presId="urn:microsoft.com/office/officeart/2005/8/layout/cycle7"/>
    <dgm:cxn modelId="{FA8893B0-DDE1-471C-B5D2-743C7FE26385}" type="presParOf" srcId="{561296E0-5708-4466-89B1-687130399681}" destId="{02D31E45-868A-4C9E-B740-42264333047D}" srcOrd="2" destOrd="0" presId="urn:microsoft.com/office/officeart/2005/8/layout/cycle7"/>
    <dgm:cxn modelId="{106606F3-A68D-4D1A-89F7-1B4C4270E6C9}" type="presParOf" srcId="{561296E0-5708-4466-89B1-687130399681}" destId="{84B5DA57-90C4-46E0-B39D-098CD1BC18AA}" srcOrd="3" destOrd="0" presId="urn:microsoft.com/office/officeart/2005/8/layout/cycle7"/>
    <dgm:cxn modelId="{14A34E3E-93C2-40C6-B854-C4F4B43B941F}" type="presParOf" srcId="{84B5DA57-90C4-46E0-B39D-098CD1BC18AA}" destId="{61252846-E661-49A2-9E15-F0A3CFFA03A1}" srcOrd="0" destOrd="0" presId="urn:microsoft.com/office/officeart/2005/8/layout/cycle7"/>
    <dgm:cxn modelId="{79FDBC6B-9E72-405E-8277-73A92BB89E21}" type="presParOf" srcId="{561296E0-5708-4466-89B1-687130399681}" destId="{51D91158-DC76-49B1-A312-22B220167A0A}" srcOrd="4" destOrd="0" presId="urn:microsoft.com/office/officeart/2005/8/layout/cycle7"/>
    <dgm:cxn modelId="{03F8FDEF-3613-48B3-A1EF-1589B3BB4B2B}" type="presParOf" srcId="{561296E0-5708-4466-89B1-687130399681}" destId="{949ED0A6-14CC-4F3A-8A9D-B3318BC7ADC8}" srcOrd="5" destOrd="0" presId="urn:microsoft.com/office/officeart/2005/8/layout/cycle7"/>
    <dgm:cxn modelId="{700988E7-F034-4BF0-A642-5FBAE7E39C83}" type="presParOf" srcId="{949ED0A6-14CC-4F3A-8A9D-B3318BC7ADC8}" destId="{2DE2FCD4-542D-4CE7-8D7E-F30DFB05F773}" srcOrd="0" destOrd="0" presId="urn:microsoft.com/office/officeart/2005/8/layout/cycle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B29-32C4-490E-A464-3736A2A43A7A}">
      <dsp:nvSpPr>
        <dsp:cNvPr id="0" name=""/>
        <dsp:cNvSpPr/>
      </dsp:nvSpPr>
      <dsp:spPr>
        <a:xfrm>
          <a:off x="2232260" y="41846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Time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2263053" y="72639"/>
        <a:ext cx="2041100" cy="989757"/>
      </dsp:txXfrm>
    </dsp:sp>
    <dsp:sp modelId="{65574599-BE99-4C36-8EBA-F4031A602A4F}">
      <dsp:nvSpPr>
        <dsp:cNvPr id="0" name=""/>
        <dsp:cNvSpPr/>
      </dsp:nvSpPr>
      <dsp:spPr>
        <a:xfrm rot="2528854">
          <a:off x="4247747" y="1230205"/>
          <a:ext cx="1268882" cy="5998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Fourier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4427707" y="1350179"/>
        <a:ext cx="908962" cy="359920"/>
      </dsp:txXfrm>
    </dsp:sp>
    <dsp:sp modelId="{02D31E45-868A-4C9E-B740-42264333047D}">
      <dsp:nvSpPr>
        <dsp:cNvPr id="0" name=""/>
        <dsp:cNvSpPr/>
      </dsp:nvSpPr>
      <dsp:spPr>
        <a:xfrm>
          <a:off x="4493265" y="2088233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Frequency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4524058" y="2119026"/>
        <a:ext cx="2041100" cy="989757"/>
      </dsp:txXfrm>
    </dsp:sp>
    <dsp:sp modelId="{84B5DA57-90C4-46E0-B39D-098CD1BC18AA}">
      <dsp:nvSpPr>
        <dsp:cNvPr id="0" name=""/>
        <dsp:cNvSpPr/>
      </dsp:nvSpPr>
      <dsp:spPr>
        <a:xfrm rot="10771054">
          <a:off x="3215397" y="2372104"/>
          <a:ext cx="1173275" cy="51294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GB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𝑠</m:t>
                </m:r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800" i="1" kern="1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𝑗</m:t>
                </m:r>
                <m:r>
                  <a:rPr lang="en-US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𝜔</m:t>
                </m:r>
              </m:oMath>
            </m:oMathPara>
          </a14:m>
          <a:endParaRPr lang="en-BE" sz="1800" i="1" kern="1200" dirty="0">
            <a:solidFill>
              <a:schemeClr val="tx1"/>
            </a:solidFill>
          </a:endParaRPr>
        </a:p>
      </dsp:txBody>
      <dsp:txXfrm rot="10800000">
        <a:off x="3369281" y="2474693"/>
        <a:ext cx="865507" cy="307768"/>
      </dsp:txXfrm>
    </dsp:sp>
    <dsp:sp modelId="{51D91158-DC76-49B1-A312-22B220167A0A}">
      <dsp:nvSpPr>
        <dsp:cNvPr id="0" name=""/>
        <dsp:cNvSpPr/>
      </dsp:nvSpPr>
      <dsp:spPr>
        <a:xfrm>
          <a:off x="1008119" y="2117578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Laplace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1038912" y="2148371"/>
        <a:ext cx="2041100" cy="989757"/>
      </dsp:txXfrm>
    </dsp:sp>
    <dsp:sp modelId="{949ED0A6-14CC-4F3A-8A9D-B3318BC7ADC8}">
      <dsp:nvSpPr>
        <dsp:cNvPr id="0" name=""/>
        <dsp:cNvSpPr/>
      </dsp:nvSpPr>
      <dsp:spPr>
        <a:xfrm rot="18526073">
          <a:off x="1092924" y="1226538"/>
          <a:ext cx="1220474" cy="5330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Laplace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1252833" y="1333144"/>
        <a:ext cx="900656" cy="319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B29-32C4-490E-A464-3736A2A43A7A}">
      <dsp:nvSpPr>
        <dsp:cNvPr id="0" name=""/>
        <dsp:cNvSpPr/>
      </dsp:nvSpPr>
      <dsp:spPr>
        <a:xfrm>
          <a:off x="2232260" y="41846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Time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2263053" y="72639"/>
        <a:ext cx="2041100" cy="989757"/>
      </dsp:txXfrm>
    </dsp:sp>
    <dsp:sp modelId="{65574599-BE99-4C36-8EBA-F4031A602A4F}">
      <dsp:nvSpPr>
        <dsp:cNvPr id="0" name=""/>
        <dsp:cNvSpPr/>
      </dsp:nvSpPr>
      <dsp:spPr>
        <a:xfrm rot="2528854">
          <a:off x="4247747" y="1230205"/>
          <a:ext cx="1268882" cy="59986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Fourier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4427707" y="1350179"/>
        <a:ext cx="908962" cy="359920"/>
      </dsp:txXfrm>
    </dsp:sp>
    <dsp:sp modelId="{02D31E45-868A-4C9E-B740-42264333047D}">
      <dsp:nvSpPr>
        <dsp:cNvPr id="0" name=""/>
        <dsp:cNvSpPr/>
      </dsp:nvSpPr>
      <dsp:spPr>
        <a:xfrm>
          <a:off x="4493265" y="2088233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Frequency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4524058" y="2119026"/>
        <a:ext cx="2041100" cy="989757"/>
      </dsp:txXfrm>
    </dsp:sp>
    <dsp:sp modelId="{84B5DA57-90C4-46E0-B39D-098CD1BC18AA}">
      <dsp:nvSpPr>
        <dsp:cNvPr id="0" name=""/>
        <dsp:cNvSpPr/>
      </dsp:nvSpPr>
      <dsp:spPr>
        <a:xfrm rot="10771054">
          <a:off x="3215397" y="2372104"/>
          <a:ext cx="1173275" cy="512946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𝑆</m:t>
                </m:r>
                <m:r>
                  <a:rPr lang="en-US" sz="180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lang="en-US" sz="1800" i="1" kern="1200" dirty="0" err="1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𝑗</m:t>
                </m:r>
                <m:r>
                  <a:rPr lang="en-US" sz="1800" b="0" i="1" kern="1200" dirty="0" smtClean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m:t>𝜔</m:t>
                </m:r>
              </m:oMath>
            </m:oMathPara>
          </a14:m>
          <a:endParaRPr lang="en-BE" sz="1800" i="1" kern="1200" dirty="0">
            <a:solidFill>
              <a:schemeClr val="tx1"/>
            </a:solidFill>
          </a:endParaRPr>
        </a:p>
      </dsp:txBody>
      <dsp:txXfrm rot="10800000">
        <a:off x="3369281" y="2474693"/>
        <a:ext cx="865507" cy="307768"/>
      </dsp:txXfrm>
    </dsp:sp>
    <dsp:sp modelId="{51D91158-DC76-49B1-A312-22B220167A0A}">
      <dsp:nvSpPr>
        <dsp:cNvPr id="0" name=""/>
        <dsp:cNvSpPr/>
      </dsp:nvSpPr>
      <dsp:spPr>
        <a:xfrm>
          <a:off x="1008119" y="2117578"/>
          <a:ext cx="2102686" cy="10513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Laplace domain</a:t>
          </a:r>
          <a:endParaRPr lang="en-BE" sz="2800" kern="1200" dirty="0">
            <a:solidFill>
              <a:schemeClr val="tx1"/>
            </a:solidFill>
          </a:endParaRPr>
        </a:p>
      </dsp:txBody>
      <dsp:txXfrm>
        <a:off x="1038912" y="2148371"/>
        <a:ext cx="2041100" cy="989757"/>
      </dsp:txXfrm>
    </dsp:sp>
    <dsp:sp modelId="{949ED0A6-14CC-4F3A-8A9D-B3318BC7ADC8}">
      <dsp:nvSpPr>
        <dsp:cNvPr id="0" name=""/>
        <dsp:cNvSpPr/>
      </dsp:nvSpPr>
      <dsp:spPr>
        <a:xfrm rot="18526073">
          <a:off x="1092924" y="1226538"/>
          <a:ext cx="1220474" cy="533030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Laplace</a:t>
          </a:r>
          <a:endParaRPr lang="en-BE" sz="2100" kern="1200" dirty="0">
            <a:solidFill>
              <a:schemeClr val="tx1"/>
            </a:solidFill>
          </a:endParaRPr>
        </a:p>
      </dsp:txBody>
      <dsp:txXfrm>
        <a:off x="1252833" y="1333144"/>
        <a:ext cx="900656" cy="319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449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227" y="1"/>
            <a:ext cx="2945448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A61A1A-ABAB-4CD2-BB81-6271728C02CB}" type="datetime1">
              <a:rPr lang="hu-HU"/>
              <a:pPr>
                <a:defRPr/>
              </a:pPr>
              <a:t>2022. 03. 01.</a:t>
            </a:fld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470"/>
            <a:ext cx="294544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227" y="9430470"/>
            <a:ext cx="2945448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B2A32A-5147-4050-8967-30E61EC02A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44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449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27" y="1"/>
            <a:ext cx="2945448" cy="49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D7EFDFB-AC1B-4EE8-8559-B063CCDD7F0E}" type="datetime1">
              <a:rPr lang="hu-HU"/>
              <a:pPr>
                <a:defRPr/>
              </a:pPr>
              <a:t>2022. 03. 01.</a:t>
            </a:fld>
            <a:endParaRPr lang="hu-HU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778" y="4714427"/>
            <a:ext cx="4984122" cy="44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470"/>
            <a:ext cx="2945449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27" y="9430470"/>
            <a:ext cx="2945448" cy="49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98" tIns="46049" rIns="92098" bIns="460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3F98E1-98BD-42E7-81B2-4B7E4F2406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33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342900" indent="-342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900" indent="1143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342900" indent="5715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342900" indent="14859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E0BB-2A83-40A5-B362-E56022C684AF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858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F98E1-98BD-42E7-81B2-4B7E4F24060C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743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7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9404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7" name="Rectangle 16"/>
          <p:cNvSpPr>
            <a:spLocks noGrp="1" noChangeArrowheads="1"/>
          </p:cNvSpPr>
          <p:nvPr userDrawn="1">
            <p:ph type="sldNum" sz="quarter" idx="11"/>
          </p:nvPr>
        </p:nvSpPr>
        <p:spPr>
          <a:xfrm>
            <a:off x="7992696" y="6526605"/>
            <a:ext cx="1143000" cy="428625"/>
          </a:xfrm>
        </p:spPr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C17FC7-91E6-4E55-BCC7-AC88DA5F80C0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1032AF-4FEE-45C2-9C66-8705DD7BFC84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914400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6854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kumimoji="0" lang="en-US" sz="14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33"/>
          <p:cNvGrpSpPr>
            <a:grpSpLocks noChangeAspect="1"/>
          </p:cNvGrpSpPr>
          <p:nvPr userDrawn="1"/>
        </p:nvGrpSpPr>
        <p:grpSpPr bwMode="auto">
          <a:xfrm>
            <a:off x="7162642" y="323850"/>
            <a:ext cx="1618407" cy="914400"/>
            <a:chOff x="6019" y="204"/>
            <a:chExt cx="1360" cy="576"/>
          </a:xfrm>
        </p:grpSpPr>
        <p:sp>
          <p:nvSpPr>
            <p:cNvPr id="6" name="AutoShape 32"/>
            <p:cNvSpPr>
              <a:spLocks noChangeAspect="1" noChangeArrowheads="1" noTextEdit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Rectangle 34"/>
            <p:cNvSpPr>
              <a:spLocks noChangeArrowheads="1"/>
            </p:cNvSpPr>
            <p:nvPr userDrawn="1"/>
          </p:nvSpPr>
          <p:spPr bwMode="auto">
            <a:xfrm>
              <a:off x="6019" y="204"/>
              <a:ext cx="1360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35"/>
            <p:cNvSpPr>
              <a:spLocks/>
            </p:cNvSpPr>
            <p:nvPr userDrawn="1"/>
          </p:nvSpPr>
          <p:spPr bwMode="auto">
            <a:xfrm>
              <a:off x="6765" y="562"/>
              <a:ext cx="98" cy="156"/>
            </a:xfrm>
            <a:custGeom>
              <a:avLst/>
              <a:gdLst>
                <a:gd name="T0" fmla="*/ 705 w 1179"/>
                <a:gd name="T1" fmla="*/ 998 h 1866"/>
                <a:gd name="T2" fmla="*/ 588 w 1179"/>
                <a:gd name="T3" fmla="*/ 1280 h 1866"/>
                <a:gd name="T4" fmla="*/ 458 w 1179"/>
                <a:gd name="T5" fmla="*/ 1547 h 1866"/>
                <a:gd name="T6" fmla="*/ 277 w 1179"/>
                <a:gd name="T7" fmla="*/ 1824 h 1866"/>
                <a:gd name="T8" fmla="*/ 270 w 1179"/>
                <a:gd name="T9" fmla="*/ 1854 h 1866"/>
                <a:gd name="T10" fmla="*/ 295 w 1179"/>
                <a:gd name="T11" fmla="*/ 1866 h 1866"/>
                <a:gd name="T12" fmla="*/ 363 w 1179"/>
                <a:gd name="T13" fmla="*/ 1834 h 1866"/>
                <a:gd name="T14" fmla="*/ 442 w 1179"/>
                <a:gd name="T15" fmla="*/ 1757 h 1866"/>
                <a:gd name="T16" fmla="*/ 627 w 1179"/>
                <a:gd name="T17" fmla="*/ 1494 h 1866"/>
                <a:gd name="T18" fmla="*/ 832 w 1179"/>
                <a:gd name="T19" fmla="*/ 1110 h 1866"/>
                <a:gd name="T20" fmla="*/ 972 w 1179"/>
                <a:gd name="T21" fmla="*/ 852 h 1866"/>
                <a:gd name="T22" fmla="*/ 1080 w 1179"/>
                <a:gd name="T23" fmla="*/ 704 h 1866"/>
                <a:gd name="T24" fmla="*/ 1172 w 1179"/>
                <a:gd name="T25" fmla="*/ 601 h 1866"/>
                <a:gd name="T26" fmla="*/ 1178 w 1179"/>
                <a:gd name="T27" fmla="*/ 575 h 1866"/>
                <a:gd name="T28" fmla="*/ 1137 w 1179"/>
                <a:gd name="T29" fmla="*/ 537 h 1866"/>
                <a:gd name="T30" fmla="*/ 1056 w 1179"/>
                <a:gd name="T31" fmla="*/ 517 h 1866"/>
                <a:gd name="T32" fmla="*/ 1012 w 1179"/>
                <a:gd name="T33" fmla="*/ 528 h 1866"/>
                <a:gd name="T34" fmla="*/ 948 w 1179"/>
                <a:gd name="T35" fmla="*/ 593 h 1866"/>
                <a:gd name="T36" fmla="*/ 778 w 1179"/>
                <a:gd name="T37" fmla="*/ 756 h 1866"/>
                <a:gd name="T38" fmla="*/ 713 w 1179"/>
                <a:gd name="T39" fmla="*/ 790 h 1866"/>
                <a:gd name="T40" fmla="*/ 676 w 1179"/>
                <a:gd name="T41" fmla="*/ 779 h 1866"/>
                <a:gd name="T42" fmla="*/ 653 w 1179"/>
                <a:gd name="T43" fmla="*/ 730 h 1866"/>
                <a:gd name="T44" fmla="*/ 655 w 1179"/>
                <a:gd name="T45" fmla="*/ 622 h 1866"/>
                <a:gd name="T46" fmla="*/ 650 w 1179"/>
                <a:gd name="T47" fmla="*/ 579 h 1866"/>
                <a:gd name="T48" fmla="*/ 622 w 1179"/>
                <a:gd name="T49" fmla="*/ 552 h 1866"/>
                <a:gd name="T50" fmla="*/ 493 w 1179"/>
                <a:gd name="T51" fmla="*/ 530 h 1866"/>
                <a:gd name="T52" fmla="*/ 272 w 1179"/>
                <a:gd name="T53" fmla="*/ 517 h 1866"/>
                <a:gd name="T54" fmla="*/ 340 w 1179"/>
                <a:gd name="T55" fmla="*/ 248 h 1866"/>
                <a:gd name="T56" fmla="*/ 393 w 1179"/>
                <a:gd name="T57" fmla="*/ 122 h 1866"/>
                <a:gd name="T58" fmla="*/ 426 w 1179"/>
                <a:gd name="T59" fmla="*/ 45 h 1866"/>
                <a:gd name="T60" fmla="*/ 397 w 1179"/>
                <a:gd name="T61" fmla="*/ 16 h 1866"/>
                <a:gd name="T62" fmla="*/ 333 w 1179"/>
                <a:gd name="T63" fmla="*/ 0 h 1866"/>
                <a:gd name="T64" fmla="*/ 279 w 1179"/>
                <a:gd name="T65" fmla="*/ 11 h 1866"/>
                <a:gd name="T66" fmla="*/ 240 w 1179"/>
                <a:gd name="T67" fmla="*/ 61 h 1866"/>
                <a:gd name="T68" fmla="*/ 150 w 1179"/>
                <a:gd name="T69" fmla="*/ 340 h 1866"/>
                <a:gd name="T70" fmla="*/ 89 w 1179"/>
                <a:gd name="T71" fmla="*/ 509 h 1866"/>
                <a:gd name="T72" fmla="*/ 11 w 1179"/>
                <a:gd name="T73" fmla="*/ 514 h 1866"/>
                <a:gd name="T74" fmla="*/ 0 w 1179"/>
                <a:gd name="T75" fmla="*/ 531 h 1866"/>
                <a:gd name="T76" fmla="*/ 25 w 1179"/>
                <a:gd name="T77" fmla="*/ 588 h 1866"/>
                <a:gd name="T78" fmla="*/ 69 w 1179"/>
                <a:gd name="T79" fmla="*/ 627 h 1866"/>
                <a:gd name="T80" fmla="*/ 100 w 1179"/>
                <a:gd name="T81" fmla="*/ 669 h 1866"/>
                <a:gd name="T82" fmla="*/ 102 w 1179"/>
                <a:gd name="T83" fmla="*/ 825 h 1866"/>
                <a:gd name="T84" fmla="*/ 141 w 1179"/>
                <a:gd name="T85" fmla="*/ 948 h 1866"/>
                <a:gd name="T86" fmla="*/ 220 w 1179"/>
                <a:gd name="T87" fmla="*/ 1011 h 1866"/>
                <a:gd name="T88" fmla="*/ 273 w 1179"/>
                <a:gd name="T89" fmla="*/ 1012 h 1866"/>
                <a:gd name="T90" fmla="*/ 282 w 1179"/>
                <a:gd name="T91" fmla="*/ 989 h 1866"/>
                <a:gd name="T92" fmla="*/ 251 w 1179"/>
                <a:gd name="T93" fmla="*/ 888 h 1866"/>
                <a:gd name="T94" fmla="*/ 244 w 1179"/>
                <a:gd name="T95" fmla="*/ 748 h 1866"/>
                <a:gd name="T96" fmla="*/ 282 w 1179"/>
                <a:gd name="T97" fmla="*/ 625 h 1866"/>
                <a:gd name="T98" fmla="*/ 428 w 1179"/>
                <a:gd name="T99" fmla="*/ 608 h 1866"/>
                <a:gd name="T100" fmla="*/ 477 w 1179"/>
                <a:gd name="T101" fmla="*/ 617 h 1866"/>
                <a:gd name="T102" fmla="*/ 483 w 1179"/>
                <a:gd name="T103" fmla="*/ 645 h 1866"/>
                <a:gd name="T104" fmla="*/ 495 w 1179"/>
                <a:gd name="T105" fmla="*/ 741 h 1866"/>
                <a:gd name="T106" fmla="*/ 539 w 1179"/>
                <a:gd name="T107" fmla="*/ 816 h 1866"/>
                <a:gd name="T108" fmla="*/ 600 w 1179"/>
                <a:gd name="T109" fmla="*/ 858 h 1866"/>
                <a:gd name="T110" fmla="*/ 682 w 1179"/>
                <a:gd name="T111" fmla="*/ 882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9" h="1866">
                  <a:moveTo>
                    <a:pt x="756" y="885"/>
                  </a:moveTo>
                  <a:lnTo>
                    <a:pt x="752" y="893"/>
                  </a:lnTo>
                  <a:lnTo>
                    <a:pt x="741" y="919"/>
                  </a:lnTo>
                  <a:lnTo>
                    <a:pt x="729" y="944"/>
                  </a:lnTo>
                  <a:lnTo>
                    <a:pt x="718" y="971"/>
                  </a:lnTo>
                  <a:lnTo>
                    <a:pt x="705" y="998"/>
                  </a:lnTo>
                  <a:lnTo>
                    <a:pt x="694" y="1026"/>
                  </a:lnTo>
                  <a:lnTo>
                    <a:pt x="682" y="1054"/>
                  </a:lnTo>
                  <a:lnTo>
                    <a:pt x="671" y="1083"/>
                  </a:lnTo>
                  <a:lnTo>
                    <a:pt x="659" y="1112"/>
                  </a:lnTo>
                  <a:lnTo>
                    <a:pt x="624" y="1194"/>
                  </a:lnTo>
                  <a:lnTo>
                    <a:pt x="588" y="1280"/>
                  </a:lnTo>
                  <a:lnTo>
                    <a:pt x="569" y="1324"/>
                  </a:lnTo>
                  <a:lnTo>
                    <a:pt x="548" y="1368"/>
                  </a:lnTo>
                  <a:lnTo>
                    <a:pt x="527" y="1412"/>
                  </a:lnTo>
                  <a:lnTo>
                    <a:pt x="506" y="1457"/>
                  </a:lnTo>
                  <a:lnTo>
                    <a:pt x="482" y="1501"/>
                  </a:lnTo>
                  <a:lnTo>
                    <a:pt x="458" y="1547"/>
                  </a:lnTo>
                  <a:lnTo>
                    <a:pt x="432" y="1593"/>
                  </a:lnTo>
                  <a:lnTo>
                    <a:pt x="405" y="1639"/>
                  </a:lnTo>
                  <a:lnTo>
                    <a:pt x="375" y="1685"/>
                  </a:lnTo>
                  <a:lnTo>
                    <a:pt x="344" y="1731"/>
                  </a:lnTo>
                  <a:lnTo>
                    <a:pt x="312" y="1778"/>
                  </a:lnTo>
                  <a:lnTo>
                    <a:pt x="277" y="1824"/>
                  </a:lnTo>
                  <a:lnTo>
                    <a:pt x="272" y="1832"/>
                  </a:lnTo>
                  <a:lnTo>
                    <a:pt x="269" y="1840"/>
                  </a:lnTo>
                  <a:lnTo>
                    <a:pt x="269" y="1844"/>
                  </a:lnTo>
                  <a:lnTo>
                    <a:pt x="268" y="1847"/>
                  </a:lnTo>
                  <a:lnTo>
                    <a:pt x="269" y="1851"/>
                  </a:lnTo>
                  <a:lnTo>
                    <a:pt x="270" y="1854"/>
                  </a:lnTo>
                  <a:lnTo>
                    <a:pt x="272" y="1857"/>
                  </a:lnTo>
                  <a:lnTo>
                    <a:pt x="274" y="1859"/>
                  </a:lnTo>
                  <a:lnTo>
                    <a:pt x="276" y="1861"/>
                  </a:lnTo>
                  <a:lnTo>
                    <a:pt x="279" y="1863"/>
                  </a:lnTo>
                  <a:lnTo>
                    <a:pt x="287" y="1865"/>
                  </a:lnTo>
                  <a:lnTo>
                    <a:pt x="295" y="1866"/>
                  </a:lnTo>
                  <a:lnTo>
                    <a:pt x="306" y="1865"/>
                  </a:lnTo>
                  <a:lnTo>
                    <a:pt x="317" y="1862"/>
                  </a:lnTo>
                  <a:lnTo>
                    <a:pt x="327" y="1858"/>
                  </a:lnTo>
                  <a:lnTo>
                    <a:pt x="338" y="1852"/>
                  </a:lnTo>
                  <a:lnTo>
                    <a:pt x="350" y="1843"/>
                  </a:lnTo>
                  <a:lnTo>
                    <a:pt x="363" y="1834"/>
                  </a:lnTo>
                  <a:lnTo>
                    <a:pt x="375" y="1824"/>
                  </a:lnTo>
                  <a:lnTo>
                    <a:pt x="388" y="1813"/>
                  </a:lnTo>
                  <a:lnTo>
                    <a:pt x="401" y="1801"/>
                  </a:lnTo>
                  <a:lnTo>
                    <a:pt x="415" y="1786"/>
                  </a:lnTo>
                  <a:lnTo>
                    <a:pt x="429" y="1772"/>
                  </a:lnTo>
                  <a:lnTo>
                    <a:pt x="442" y="1757"/>
                  </a:lnTo>
                  <a:lnTo>
                    <a:pt x="471" y="1722"/>
                  </a:lnTo>
                  <a:lnTo>
                    <a:pt x="500" y="1684"/>
                  </a:lnTo>
                  <a:lnTo>
                    <a:pt x="531" y="1642"/>
                  </a:lnTo>
                  <a:lnTo>
                    <a:pt x="563" y="1596"/>
                  </a:lnTo>
                  <a:lnTo>
                    <a:pt x="594" y="1547"/>
                  </a:lnTo>
                  <a:lnTo>
                    <a:pt x="627" y="1494"/>
                  </a:lnTo>
                  <a:lnTo>
                    <a:pt x="661" y="1438"/>
                  </a:lnTo>
                  <a:lnTo>
                    <a:pt x="694" y="1379"/>
                  </a:lnTo>
                  <a:lnTo>
                    <a:pt x="728" y="1317"/>
                  </a:lnTo>
                  <a:lnTo>
                    <a:pt x="763" y="1250"/>
                  </a:lnTo>
                  <a:lnTo>
                    <a:pt x="797" y="1181"/>
                  </a:lnTo>
                  <a:lnTo>
                    <a:pt x="832" y="1110"/>
                  </a:lnTo>
                  <a:lnTo>
                    <a:pt x="858" y="1056"/>
                  </a:lnTo>
                  <a:lnTo>
                    <a:pt x="883" y="1008"/>
                  </a:lnTo>
                  <a:lnTo>
                    <a:pt x="906" y="964"/>
                  </a:lnTo>
                  <a:lnTo>
                    <a:pt x="930" y="923"/>
                  </a:lnTo>
                  <a:lnTo>
                    <a:pt x="951" y="886"/>
                  </a:lnTo>
                  <a:lnTo>
                    <a:pt x="972" y="852"/>
                  </a:lnTo>
                  <a:lnTo>
                    <a:pt x="992" y="822"/>
                  </a:lnTo>
                  <a:lnTo>
                    <a:pt x="1010" y="793"/>
                  </a:lnTo>
                  <a:lnTo>
                    <a:pt x="1029" y="768"/>
                  </a:lnTo>
                  <a:lnTo>
                    <a:pt x="1047" y="745"/>
                  </a:lnTo>
                  <a:lnTo>
                    <a:pt x="1063" y="724"/>
                  </a:lnTo>
                  <a:lnTo>
                    <a:pt x="1080" y="704"/>
                  </a:lnTo>
                  <a:lnTo>
                    <a:pt x="1110" y="670"/>
                  </a:lnTo>
                  <a:lnTo>
                    <a:pt x="1139" y="639"/>
                  </a:lnTo>
                  <a:lnTo>
                    <a:pt x="1152" y="625"/>
                  </a:lnTo>
                  <a:lnTo>
                    <a:pt x="1164" y="610"/>
                  </a:lnTo>
                  <a:lnTo>
                    <a:pt x="1169" y="606"/>
                  </a:lnTo>
                  <a:lnTo>
                    <a:pt x="1172" y="601"/>
                  </a:lnTo>
                  <a:lnTo>
                    <a:pt x="1175" y="597"/>
                  </a:lnTo>
                  <a:lnTo>
                    <a:pt x="1177" y="592"/>
                  </a:lnTo>
                  <a:lnTo>
                    <a:pt x="1178" y="588"/>
                  </a:lnTo>
                  <a:lnTo>
                    <a:pt x="1179" y="584"/>
                  </a:lnTo>
                  <a:lnTo>
                    <a:pt x="1179" y="580"/>
                  </a:lnTo>
                  <a:lnTo>
                    <a:pt x="1178" y="575"/>
                  </a:lnTo>
                  <a:lnTo>
                    <a:pt x="1175" y="569"/>
                  </a:lnTo>
                  <a:lnTo>
                    <a:pt x="1171" y="561"/>
                  </a:lnTo>
                  <a:lnTo>
                    <a:pt x="1164" y="555"/>
                  </a:lnTo>
                  <a:lnTo>
                    <a:pt x="1157" y="549"/>
                  </a:lnTo>
                  <a:lnTo>
                    <a:pt x="1148" y="543"/>
                  </a:lnTo>
                  <a:lnTo>
                    <a:pt x="1137" y="537"/>
                  </a:lnTo>
                  <a:lnTo>
                    <a:pt x="1125" y="532"/>
                  </a:lnTo>
                  <a:lnTo>
                    <a:pt x="1111" y="527"/>
                  </a:lnTo>
                  <a:lnTo>
                    <a:pt x="1092" y="521"/>
                  </a:lnTo>
                  <a:lnTo>
                    <a:pt x="1074" y="518"/>
                  </a:lnTo>
                  <a:lnTo>
                    <a:pt x="1065" y="517"/>
                  </a:lnTo>
                  <a:lnTo>
                    <a:pt x="1056" y="517"/>
                  </a:lnTo>
                  <a:lnTo>
                    <a:pt x="1049" y="517"/>
                  </a:lnTo>
                  <a:lnTo>
                    <a:pt x="1041" y="518"/>
                  </a:lnTo>
                  <a:lnTo>
                    <a:pt x="1034" y="520"/>
                  </a:lnTo>
                  <a:lnTo>
                    <a:pt x="1027" y="522"/>
                  </a:lnTo>
                  <a:lnTo>
                    <a:pt x="1020" y="525"/>
                  </a:lnTo>
                  <a:lnTo>
                    <a:pt x="1012" y="528"/>
                  </a:lnTo>
                  <a:lnTo>
                    <a:pt x="1006" y="532"/>
                  </a:lnTo>
                  <a:lnTo>
                    <a:pt x="1000" y="537"/>
                  </a:lnTo>
                  <a:lnTo>
                    <a:pt x="994" y="542"/>
                  </a:lnTo>
                  <a:lnTo>
                    <a:pt x="989" y="548"/>
                  </a:lnTo>
                  <a:lnTo>
                    <a:pt x="985" y="551"/>
                  </a:lnTo>
                  <a:lnTo>
                    <a:pt x="948" y="593"/>
                  </a:lnTo>
                  <a:lnTo>
                    <a:pt x="909" y="635"/>
                  </a:lnTo>
                  <a:lnTo>
                    <a:pt x="870" y="675"/>
                  </a:lnTo>
                  <a:lnTo>
                    <a:pt x="832" y="711"/>
                  </a:lnTo>
                  <a:lnTo>
                    <a:pt x="813" y="728"/>
                  </a:lnTo>
                  <a:lnTo>
                    <a:pt x="795" y="743"/>
                  </a:lnTo>
                  <a:lnTo>
                    <a:pt x="778" y="756"/>
                  </a:lnTo>
                  <a:lnTo>
                    <a:pt x="762" y="769"/>
                  </a:lnTo>
                  <a:lnTo>
                    <a:pt x="746" y="778"/>
                  </a:lnTo>
                  <a:lnTo>
                    <a:pt x="732" y="784"/>
                  </a:lnTo>
                  <a:lnTo>
                    <a:pt x="725" y="787"/>
                  </a:lnTo>
                  <a:lnTo>
                    <a:pt x="719" y="789"/>
                  </a:lnTo>
                  <a:lnTo>
                    <a:pt x="713" y="790"/>
                  </a:lnTo>
                  <a:lnTo>
                    <a:pt x="707" y="790"/>
                  </a:lnTo>
                  <a:lnTo>
                    <a:pt x="697" y="789"/>
                  </a:lnTo>
                  <a:lnTo>
                    <a:pt x="688" y="786"/>
                  </a:lnTo>
                  <a:lnTo>
                    <a:pt x="684" y="784"/>
                  </a:lnTo>
                  <a:lnTo>
                    <a:pt x="680" y="782"/>
                  </a:lnTo>
                  <a:lnTo>
                    <a:pt x="676" y="779"/>
                  </a:lnTo>
                  <a:lnTo>
                    <a:pt x="673" y="776"/>
                  </a:lnTo>
                  <a:lnTo>
                    <a:pt x="668" y="770"/>
                  </a:lnTo>
                  <a:lnTo>
                    <a:pt x="664" y="762"/>
                  </a:lnTo>
                  <a:lnTo>
                    <a:pt x="661" y="755"/>
                  </a:lnTo>
                  <a:lnTo>
                    <a:pt x="657" y="747"/>
                  </a:lnTo>
                  <a:lnTo>
                    <a:pt x="653" y="730"/>
                  </a:lnTo>
                  <a:lnTo>
                    <a:pt x="651" y="711"/>
                  </a:lnTo>
                  <a:lnTo>
                    <a:pt x="651" y="692"/>
                  </a:lnTo>
                  <a:lnTo>
                    <a:pt x="651" y="672"/>
                  </a:lnTo>
                  <a:lnTo>
                    <a:pt x="653" y="652"/>
                  </a:lnTo>
                  <a:lnTo>
                    <a:pt x="654" y="634"/>
                  </a:lnTo>
                  <a:lnTo>
                    <a:pt x="655" y="622"/>
                  </a:lnTo>
                  <a:lnTo>
                    <a:pt x="656" y="611"/>
                  </a:lnTo>
                  <a:lnTo>
                    <a:pt x="656" y="604"/>
                  </a:lnTo>
                  <a:lnTo>
                    <a:pt x="655" y="597"/>
                  </a:lnTo>
                  <a:lnTo>
                    <a:pt x="654" y="591"/>
                  </a:lnTo>
                  <a:lnTo>
                    <a:pt x="652" y="585"/>
                  </a:lnTo>
                  <a:lnTo>
                    <a:pt x="650" y="579"/>
                  </a:lnTo>
                  <a:lnTo>
                    <a:pt x="647" y="574"/>
                  </a:lnTo>
                  <a:lnTo>
                    <a:pt x="644" y="569"/>
                  </a:lnTo>
                  <a:lnTo>
                    <a:pt x="639" y="564"/>
                  </a:lnTo>
                  <a:lnTo>
                    <a:pt x="634" y="560"/>
                  </a:lnTo>
                  <a:lnTo>
                    <a:pt x="629" y="556"/>
                  </a:lnTo>
                  <a:lnTo>
                    <a:pt x="622" y="552"/>
                  </a:lnTo>
                  <a:lnTo>
                    <a:pt x="615" y="549"/>
                  </a:lnTo>
                  <a:lnTo>
                    <a:pt x="598" y="544"/>
                  </a:lnTo>
                  <a:lnTo>
                    <a:pt x="578" y="539"/>
                  </a:lnTo>
                  <a:lnTo>
                    <a:pt x="558" y="537"/>
                  </a:lnTo>
                  <a:lnTo>
                    <a:pt x="529" y="533"/>
                  </a:lnTo>
                  <a:lnTo>
                    <a:pt x="493" y="530"/>
                  </a:lnTo>
                  <a:lnTo>
                    <a:pt x="453" y="527"/>
                  </a:lnTo>
                  <a:lnTo>
                    <a:pt x="411" y="525"/>
                  </a:lnTo>
                  <a:lnTo>
                    <a:pt x="366" y="522"/>
                  </a:lnTo>
                  <a:lnTo>
                    <a:pt x="322" y="520"/>
                  </a:lnTo>
                  <a:lnTo>
                    <a:pt x="279" y="517"/>
                  </a:lnTo>
                  <a:lnTo>
                    <a:pt x="272" y="517"/>
                  </a:lnTo>
                  <a:lnTo>
                    <a:pt x="273" y="510"/>
                  </a:lnTo>
                  <a:lnTo>
                    <a:pt x="286" y="448"/>
                  </a:lnTo>
                  <a:lnTo>
                    <a:pt x="300" y="387"/>
                  </a:lnTo>
                  <a:lnTo>
                    <a:pt x="316" y="329"/>
                  </a:lnTo>
                  <a:lnTo>
                    <a:pt x="332" y="274"/>
                  </a:lnTo>
                  <a:lnTo>
                    <a:pt x="340" y="248"/>
                  </a:lnTo>
                  <a:lnTo>
                    <a:pt x="349" y="223"/>
                  </a:lnTo>
                  <a:lnTo>
                    <a:pt x="358" y="199"/>
                  </a:lnTo>
                  <a:lnTo>
                    <a:pt x="367" y="178"/>
                  </a:lnTo>
                  <a:lnTo>
                    <a:pt x="376" y="157"/>
                  </a:lnTo>
                  <a:lnTo>
                    <a:pt x="384" y="138"/>
                  </a:lnTo>
                  <a:lnTo>
                    <a:pt x="393" y="122"/>
                  </a:lnTo>
                  <a:lnTo>
                    <a:pt x="401" y="106"/>
                  </a:lnTo>
                  <a:lnTo>
                    <a:pt x="413" y="86"/>
                  </a:lnTo>
                  <a:lnTo>
                    <a:pt x="422" y="67"/>
                  </a:lnTo>
                  <a:lnTo>
                    <a:pt x="425" y="59"/>
                  </a:lnTo>
                  <a:lnTo>
                    <a:pt x="426" y="52"/>
                  </a:lnTo>
                  <a:lnTo>
                    <a:pt x="426" y="45"/>
                  </a:lnTo>
                  <a:lnTo>
                    <a:pt x="424" y="39"/>
                  </a:lnTo>
                  <a:lnTo>
                    <a:pt x="422" y="34"/>
                  </a:lnTo>
                  <a:lnTo>
                    <a:pt x="418" y="30"/>
                  </a:lnTo>
                  <a:lnTo>
                    <a:pt x="413" y="25"/>
                  </a:lnTo>
                  <a:lnTo>
                    <a:pt x="406" y="20"/>
                  </a:lnTo>
                  <a:lnTo>
                    <a:pt x="397" y="16"/>
                  </a:lnTo>
                  <a:lnTo>
                    <a:pt x="387" y="13"/>
                  </a:lnTo>
                  <a:lnTo>
                    <a:pt x="376" y="9"/>
                  </a:lnTo>
                  <a:lnTo>
                    <a:pt x="364" y="6"/>
                  </a:lnTo>
                  <a:lnTo>
                    <a:pt x="353" y="3"/>
                  </a:lnTo>
                  <a:lnTo>
                    <a:pt x="342" y="1"/>
                  </a:lnTo>
                  <a:lnTo>
                    <a:pt x="333" y="0"/>
                  </a:lnTo>
                  <a:lnTo>
                    <a:pt x="323" y="0"/>
                  </a:lnTo>
                  <a:lnTo>
                    <a:pt x="313" y="1"/>
                  </a:lnTo>
                  <a:lnTo>
                    <a:pt x="304" y="2"/>
                  </a:lnTo>
                  <a:lnTo>
                    <a:pt x="294" y="4"/>
                  </a:lnTo>
                  <a:lnTo>
                    <a:pt x="286" y="7"/>
                  </a:lnTo>
                  <a:lnTo>
                    <a:pt x="279" y="11"/>
                  </a:lnTo>
                  <a:lnTo>
                    <a:pt x="273" y="15"/>
                  </a:lnTo>
                  <a:lnTo>
                    <a:pt x="267" y="20"/>
                  </a:lnTo>
                  <a:lnTo>
                    <a:pt x="262" y="26"/>
                  </a:lnTo>
                  <a:lnTo>
                    <a:pt x="253" y="37"/>
                  </a:lnTo>
                  <a:lnTo>
                    <a:pt x="245" y="49"/>
                  </a:lnTo>
                  <a:lnTo>
                    <a:pt x="240" y="61"/>
                  </a:lnTo>
                  <a:lnTo>
                    <a:pt x="235" y="73"/>
                  </a:lnTo>
                  <a:lnTo>
                    <a:pt x="216" y="124"/>
                  </a:lnTo>
                  <a:lnTo>
                    <a:pt x="197" y="177"/>
                  </a:lnTo>
                  <a:lnTo>
                    <a:pt x="180" y="230"/>
                  </a:lnTo>
                  <a:lnTo>
                    <a:pt x="164" y="285"/>
                  </a:lnTo>
                  <a:lnTo>
                    <a:pt x="150" y="340"/>
                  </a:lnTo>
                  <a:lnTo>
                    <a:pt x="137" y="395"/>
                  </a:lnTo>
                  <a:lnTo>
                    <a:pt x="126" y="450"/>
                  </a:lnTo>
                  <a:lnTo>
                    <a:pt x="117" y="505"/>
                  </a:lnTo>
                  <a:lnTo>
                    <a:pt x="116" y="510"/>
                  </a:lnTo>
                  <a:lnTo>
                    <a:pt x="111" y="510"/>
                  </a:lnTo>
                  <a:lnTo>
                    <a:pt x="89" y="509"/>
                  </a:lnTo>
                  <a:lnTo>
                    <a:pt x="71" y="509"/>
                  </a:lnTo>
                  <a:lnTo>
                    <a:pt x="54" y="509"/>
                  </a:lnTo>
                  <a:lnTo>
                    <a:pt x="39" y="509"/>
                  </a:lnTo>
                  <a:lnTo>
                    <a:pt x="26" y="510"/>
                  </a:lnTo>
                  <a:lnTo>
                    <a:pt x="16" y="512"/>
                  </a:lnTo>
                  <a:lnTo>
                    <a:pt x="11" y="514"/>
                  </a:lnTo>
                  <a:lnTo>
                    <a:pt x="8" y="517"/>
                  </a:lnTo>
                  <a:lnTo>
                    <a:pt x="5" y="519"/>
                  </a:lnTo>
                  <a:lnTo>
                    <a:pt x="3" y="522"/>
                  </a:lnTo>
                  <a:lnTo>
                    <a:pt x="2" y="524"/>
                  </a:lnTo>
                  <a:lnTo>
                    <a:pt x="1" y="528"/>
                  </a:lnTo>
                  <a:lnTo>
                    <a:pt x="0" y="531"/>
                  </a:lnTo>
                  <a:lnTo>
                    <a:pt x="0" y="535"/>
                  </a:lnTo>
                  <a:lnTo>
                    <a:pt x="2" y="545"/>
                  </a:lnTo>
                  <a:lnTo>
                    <a:pt x="6" y="555"/>
                  </a:lnTo>
                  <a:lnTo>
                    <a:pt x="11" y="566"/>
                  </a:lnTo>
                  <a:lnTo>
                    <a:pt x="17" y="577"/>
                  </a:lnTo>
                  <a:lnTo>
                    <a:pt x="25" y="588"/>
                  </a:lnTo>
                  <a:lnTo>
                    <a:pt x="34" y="600"/>
                  </a:lnTo>
                  <a:lnTo>
                    <a:pt x="40" y="606"/>
                  </a:lnTo>
                  <a:lnTo>
                    <a:pt x="47" y="611"/>
                  </a:lnTo>
                  <a:lnTo>
                    <a:pt x="54" y="618"/>
                  </a:lnTo>
                  <a:lnTo>
                    <a:pt x="61" y="623"/>
                  </a:lnTo>
                  <a:lnTo>
                    <a:pt x="69" y="627"/>
                  </a:lnTo>
                  <a:lnTo>
                    <a:pt x="77" y="631"/>
                  </a:lnTo>
                  <a:lnTo>
                    <a:pt x="86" y="635"/>
                  </a:lnTo>
                  <a:lnTo>
                    <a:pt x="96" y="638"/>
                  </a:lnTo>
                  <a:lnTo>
                    <a:pt x="102" y="640"/>
                  </a:lnTo>
                  <a:lnTo>
                    <a:pt x="101" y="644"/>
                  </a:lnTo>
                  <a:lnTo>
                    <a:pt x="100" y="669"/>
                  </a:lnTo>
                  <a:lnTo>
                    <a:pt x="99" y="693"/>
                  </a:lnTo>
                  <a:lnTo>
                    <a:pt x="98" y="718"/>
                  </a:lnTo>
                  <a:lnTo>
                    <a:pt x="98" y="741"/>
                  </a:lnTo>
                  <a:lnTo>
                    <a:pt x="98" y="771"/>
                  </a:lnTo>
                  <a:lnTo>
                    <a:pt x="99" y="798"/>
                  </a:lnTo>
                  <a:lnTo>
                    <a:pt x="102" y="825"/>
                  </a:lnTo>
                  <a:lnTo>
                    <a:pt x="106" y="849"/>
                  </a:lnTo>
                  <a:lnTo>
                    <a:pt x="110" y="873"/>
                  </a:lnTo>
                  <a:lnTo>
                    <a:pt x="116" y="894"/>
                  </a:lnTo>
                  <a:lnTo>
                    <a:pt x="123" y="914"/>
                  </a:lnTo>
                  <a:lnTo>
                    <a:pt x="131" y="932"/>
                  </a:lnTo>
                  <a:lnTo>
                    <a:pt x="141" y="948"/>
                  </a:lnTo>
                  <a:lnTo>
                    <a:pt x="152" y="963"/>
                  </a:lnTo>
                  <a:lnTo>
                    <a:pt x="163" y="976"/>
                  </a:lnTo>
                  <a:lnTo>
                    <a:pt x="176" y="987"/>
                  </a:lnTo>
                  <a:lnTo>
                    <a:pt x="189" y="997"/>
                  </a:lnTo>
                  <a:lnTo>
                    <a:pt x="204" y="1004"/>
                  </a:lnTo>
                  <a:lnTo>
                    <a:pt x="220" y="1011"/>
                  </a:lnTo>
                  <a:lnTo>
                    <a:pt x="236" y="1016"/>
                  </a:lnTo>
                  <a:lnTo>
                    <a:pt x="242" y="1017"/>
                  </a:lnTo>
                  <a:lnTo>
                    <a:pt x="248" y="1017"/>
                  </a:lnTo>
                  <a:lnTo>
                    <a:pt x="259" y="1016"/>
                  </a:lnTo>
                  <a:lnTo>
                    <a:pt x="268" y="1014"/>
                  </a:lnTo>
                  <a:lnTo>
                    <a:pt x="273" y="1012"/>
                  </a:lnTo>
                  <a:lnTo>
                    <a:pt x="277" y="1010"/>
                  </a:lnTo>
                  <a:lnTo>
                    <a:pt x="280" y="1007"/>
                  </a:lnTo>
                  <a:lnTo>
                    <a:pt x="282" y="1004"/>
                  </a:lnTo>
                  <a:lnTo>
                    <a:pt x="284" y="999"/>
                  </a:lnTo>
                  <a:lnTo>
                    <a:pt x="284" y="994"/>
                  </a:lnTo>
                  <a:lnTo>
                    <a:pt x="282" y="989"/>
                  </a:lnTo>
                  <a:lnTo>
                    <a:pt x="279" y="982"/>
                  </a:lnTo>
                  <a:lnTo>
                    <a:pt x="271" y="966"/>
                  </a:lnTo>
                  <a:lnTo>
                    <a:pt x="265" y="948"/>
                  </a:lnTo>
                  <a:lnTo>
                    <a:pt x="259" y="929"/>
                  </a:lnTo>
                  <a:lnTo>
                    <a:pt x="254" y="909"/>
                  </a:lnTo>
                  <a:lnTo>
                    <a:pt x="251" y="888"/>
                  </a:lnTo>
                  <a:lnTo>
                    <a:pt x="247" y="866"/>
                  </a:lnTo>
                  <a:lnTo>
                    <a:pt x="245" y="843"/>
                  </a:lnTo>
                  <a:lnTo>
                    <a:pt x="244" y="820"/>
                  </a:lnTo>
                  <a:lnTo>
                    <a:pt x="243" y="796"/>
                  </a:lnTo>
                  <a:lnTo>
                    <a:pt x="243" y="773"/>
                  </a:lnTo>
                  <a:lnTo>
                    <a:pt x="244" y="748"/>
                  </a:lnTo>
                  <a:lnTo>
                    <a:pt x="245" y="725"/>
                  </a:lnTo>
                  <a:lnTo>
                    <a:pt x="249" y="678"/>
                  </a:lnTo>
                  <a:lnTo>
                    <a:pt x="254" y="633"/>
                  </a:lnTo>
                  <a:lnTo>
                    <a:pt x="255" y="629"/>
                  </a:lnTo>
                  <a:lnTo>
                    <a:pt x="259" y="628"/>
                  </a:lnTo>
                  <a:lnTo>
                    <a:pt x="282" y="625"/>
                  </a:lnTo>
                  <a:lnTo>
                    <a:pt x="307" y="622"/>
                  </a:lnTo>
                  <a:lnTo>
                    <a:pt x="332" y="618"/>
                  </a:lnTo>
                  <a:lnTo>
                    <a:pt x="357" y="615"/>
                  </a:lnTo>
                  <a:lnTo>
                    <a:pt x="381" y="612"/>
                  </a:lnTo>
                  <a:lnTo>
                    <a:pt x="406" y="610"/>
                  </a:lnTo>
                  <a:lnTo>
                    <a:pt x="428" y="608"/>
                  </a:lnTo>
                  <a:lnTo>
                    <a:pt x="448" y="607"/>
                  </a:lnTo>
                  <a:lnTo>
                    <a:pt x="450" y="607"/>
                  </a:lnTo>
                  <a:lnTo>
                    <a:pt x="459" y="608"/>
                  </a:lnTo>
                  <a:lnTo>
                    <a:pt x="466" y="610"/>
                  </a:lnTo>
                  <a:lnTo>
                    <a:pt x="472" y="612"/>
                  </a:lnTo>
                  <a:lnTo>
                    <a:pt x="477" y="617"/>
                  </a:lnTo>
                  <a:lnTo>
                    <a:pt x="479" y="620"/>
                  </a:lnTo>
                  <a:lnTo>
                    <a:pt x="481" y="623"/>
                  </a:lnTo>
                  <a:lnTo>
                    <a:pt x="482" y="626"/>
                  </a:lnTo>
                  <a:lnTo>
                    <a:pt x="483" y="630"/>
                  </a:lnTo>
                  <a:lnTo>
                    <a:pt x="483" y="637"/>
                  </a:lnTo>
                  <a:lnTo>
                    <a:pt x="483" y="645"/>
                  </a:lnTo>
                  <a:lnTo>
                    <a:pt x="483" y="657"/>
                  </a:lnTo>
                  <a:lnTo>
                    <a:pt x="483" y="674"/>
                  </a:lnTo>
                  <a:lnTo>
                    <a:pt x="485" y="693"/>
                  </a:lnTo>
                  <a:lnTo>
                    <a:pt x="489" y="717"/>
                  </a:lnTo>
                  <a:lnTo>
                    <a:pt x="492" y="728"/>
                  </a:lnTo>
                  <a:lnTo>
                    <a:pt x="495" y="741"/>
                  </a:lnTo>
                  <a:lnTo>
                    <a:pt x="500" y="753"/>
                  </a:lnTo>
                  <a:lnTo>
                    <a:pt x="506" y="766"/>
                  </a:lnTo>
                  <a:lnTo>
                    <a:pt x="513" y="779"/>
                  </a:lnTo>
                  <a:lnTo>
                    <a:pt x="520" y="791"/>
                  </a:lnTo>
                  <a:lnTo>
                    <a:pt x="529" y="803"/>
                  </a:lnTo>
                  <a:lnTo>
                    <a:pt x="539" y="816"/>
                  </a:lnTo>
                  <a:lnTo>
                    <a:pt x="548" y="824"/>
                  </a:lnTo>
                  <a:lnTo>
                    <a:pt x="558" y="832"/>
                  </a:lnTo>
                  <a:lnTo>
                    <a:pt x="568" y="840"/>
                  </a:lnTo>
                  <a:lnTo>
                    <a:pt x="578" y="846"/>
                  </a:lnTo>
                  <a:lnTo>
                    <a:pt x="589" y="853"/>
                  </a:lnTo>
                  <a:lnTo>
                    <a:pt x="600" y="858"/>
                  </a:lnTo>
                  <a:lnTo>
                    <a:pt x="613" y="865"/>
                  </a:lnTo>
                  <a:lnTo>
                    <a:pt x="626" y="869"/>
                  </a:lnTo>
                  <a:lnTo>
                    <a:pt x="639" y="873"/>
                  </a:lnTo>
                  <a:lnTo>
                    <a:pt x="652" y="877"/>
                  </a:lnTo>
                  <a:lnTo>
                    <a:pt x="668" y="879"/>
                  </a:lnTo>
                  <a:lnTo>
                    <a:pt x="682" y="882"/>
                  </a:lnTo>
                  <a:lnTo>
                    <a:pt x="697" y="883"/>
                  </a:lnTo>
                  <a:lnTo>
                    <a:pt x="714" y="884"/>
                  </a:lnTo>
                  <a:lnTo>
                    <a:pt x="730" y="885"/>
                  </a:lnTo>
                  <a:lnTo>
                    <a:pt x="747" y="885"/>
                  </a:lnTo>
                  <a:lnTo>
                    <a:pt x="756" y="8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36"/>
            <p:cNvSpPr>
              <a:spLocks/>
            </p:cNvSpPr>
            <p:nvPr userDrawn="1"/>
          </p:nvSpPr>
          <p:spPr bwMode="auto">
            <a:xfrm>
              <a:off x="6460" y="648"/>
              <a:ext cx="42" cy="70"/>
            </a:xfrm>
            <a:custGeom>
              <a:avLst/>
              <a:gdLst>
                <a:gd name="T0" fmla="*/ 395 w 504"/>
                <a:gd name="T1" fmla="*/ 126 h 840"/>
                <a:gd name="T2" fmla="*/ 353 w 504"/>
                <a:gd name="T3" fmla="*/ 165 h 840"/>
                <a:gd name="T4" fmla="*/ 314 w 504"/>
                <a:gd name="T5" fmla="*/ 203 h 840"/>
                <a:gd name="T6" fmla="*/ 279 w 504"/>
                <a:gd name="T7" fmla="*/ 243 h 840"/>
                <a:gd name="T8" fmla="*/ 248 w 504"/>
                <a:gd name="T9" fmla="*/ 283 h 840"/>
                <a:gd name="T10" fmla="*/ 219 w 504"/>
                <a:gd name="T11" fmla="*/ 323 h 840"/>
                <a:gd name="T12" fmla="*/ 195 w 504"/>
                <a:gd name="T13" fmla="*/ 365 h 840"/>
                <a:gd name="T14" fmla="*/ 174 w 504"/>
                <a:gd name="T15" fmla="*/ 407 h 840"/>
                <a:gd name="T16" fmla="*/ 156 w 504"/>
                <a:gd name="T17" fmla="*/ 451 h 840"/>
                <a:gd name="T18" fmla="*/ 135 w 504"/>
                <a:gd name="T19" fmla="*/ 514 h 840"/>
                <a:gd name="T20" fmla="*/ 122 w 504"/>
                <a:gd name="T21" fmla="*/ 567 h 840"/>
                <a:gd name="T22" fmla="*/ 115 w 504"/>
                <a:gd name="T23" fmla="*/ 613 h 840"/>
                <a:gd name="T24" fmla="*/ 114 w 504"/>
                <a:gd name="T25" fmla="*/ 650 h 840"/>
                <a:gd name="T26" fmla="*/ 116 w 504"/>
                <a:gd name="T27" fmla="*/ 681 h 840"/>
                <a:gd name="T28" fmla="*/ 121 w 504"/>
                <a:gd name="T29" fmla="*/ 704 h 840"/>
                <a:gd name="T30" fmla="*/ 127 w 504"/>
                <a:gd name="T31" fmla="*/ 723 h 840"/>
                <a:gd name="T32" fmla="*/ 135 w 504"/>
                <a:gd name="T33" fmla="*/ 736 h 840"/>
                <a:gd name="T34" fmla="*/ 146 w 504"/>
                <a:gd name="T35" fmla="*/ 748 h 840"/>
                <a:gd name="T36" fmla="*/ 159 w 504"/>
                <a:gd name="T37" fmla="*/ 757 h 840"/>
                <a:gd name="T38" fmla="*/ 173 w 504"/>
                <a:gd name="T39" fmla="*/ 762 h 840"/>
                <a:gd name="T40" fmla="*/ 188 w 504"/>
                <a:gd name="T41" fmla="*/ 764 h 840"/>
                <a:gd name="T42" fmla="*/ 208 w 504"/>
                <a:gd name="T43" fmla="*/ 840 h 840"/>
                <a:gd name="T44" fmla="*/ 182 w 504"/>
                <a:gd name="T45" fmla="*/ 839 h 840"/>
                <a:gd name="T46" fmla="*/ 159 w 504"/>
                <a:gd name="T47" fmla="*/ 835 h 840"/>
                <a:gd name="T48" fmla="*/ 136 w 504"/>
                <a:gd name="T49" fmla="*/ 829 h 840"/>
                <a:gd name="T50" fmla="*/ 115 w 504"/>
                <a:gd name="T51" fmla="*/ 821 h 840"/>
                <a:gd name="T52" fmla="*/ 96 w 504"/>
                <a:gd name="T53" fmla="*/ 809 h 840"/>
                <a:gd name="T54" fmla="*/ 77 w 504"/>
                <a:gd name="T55" fmla="*/ 795 h 840"/>
                <a:gd name="T56" fmla="*/ 61 w 504"/>
                <a:gd name="T57" fmla="*/ 780 h 840"/>
                <a:gd name="T58" fmla="*/ 47 w 504"/>
                <a:gd name="T59" fmla="*/ 761 h 840"/>
                <a:gd name="T60" fmla="*/ 28 w 504"/>
                <a:gd name="T61" fmla="*/ 731 h 840"/>
                <a:gd name="T62" fmla="*/ 14 w 504"/>
                <a:gd name="T63" fmla="*/ 696 h 840"/>
                <a:gd name="T64" fmla="*/ 5 w 504"/>
                <a:gd name="T65" fmla="*/ 658 h 840"/>
                <a:gd name="T66" fmla="*/ 1 w 504"/>
                <a:gd name="T67" fmla="*/ 618 h 840"/>
                <a:gd name="T68" fmla="*/ 1 w 504"/>
                <a:gd name="T69" fmla="*/ 576 h 840"/>
                <a:gd name="T70" fmla="*/ 5 w 504"/>
                <a:gd name="T71" fmla="*/ 532 h 840"/>
                <a:gd name="T72" fmla="*/ 14 w 504"/>
                <a:gd name="T73" fmla="*/ 486 h 840"/>
                <a:gd name="T74" fmla="*/ 27 w 504"/>
                <a:gd name="T75" fmla="*/ 439 h 840"/>
                <a:gd name="T76" fmla="*/ 51 w 504"/>
                <a:gd name="T77" fmla="*/ 380 h 840"/>
                <a:gd name="T78" fmla="*/ 81 w 504"/>
                <a:gd name="T79" fmla="*/ 321 h 840"/>
                <a:gd name="T80" fmla="*/ 118 w 504"/>
                <a:gd name="T81" fmla="*/ 264 h 840"/>
                <a:gd name="T82" fmla="*/ 162 w 504"/>
                <a:gd name="T83" fmla="*/ 209 h 840"/>
                <a:gd name="T84" fmla="*/ 212 w 504"/>
                <a:gd name="T85" fmla="*/ 156 h 840"/>
                <a:gd name="T86" fmla="*/ 269 w 504"/>
                <a:gd name="T87" fmla="*/ 103 h 840"/>
                <a:gd name="T88" fmla="*/ 332 w 504"/>
                <a:gd name="T89" fmla="*/ 52 h 840"/>
                <a:gd name="T90" fmla="*/ 403 w 504"/>
                <a:gd name="T91" fmla="*/ 2 h 840"/>
                <a:gd name="T92" fmla="*/ 504 w 504"/>
                <a:gd name="T93" fmla="*/ 2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4" h="840">
                  <a:moveTo>
                    <a:pt x="406" y="118"/>
                  </a:moveTo>
                  <a:lnTo>
                    <a:pt x="395" y="126"/>
                  </a:lnTo>
                  <a:lnTo>
                    <a:pt x="374" y="146"/>
                  </a:lnTo>
                  <a:lnTo>
                    <a:pt x="353" y="165"/>
                  </a:lnTo>
                  <a:lnTo>
                    <a:pt x="333" y="184"/>
                  </a:lnTo>
                  <a:lnTo>
                    <a:pt x="314" y="203"/>
                  </a:lnTo>
                  <a:lnTo>
                    <a:pt x="295" y="223"/>
                  </a:lnTo>
                  <a:lnTo>
                    <a:pt x="279" y="243"/>
                  </a:lnTo>
                  <a:lnTo>
                    <a:pt x="263" y="262"/>
                  </a:lnTo>
                  <a:lnTo>
                    <a:pt x="248" y="283"/>
                  </a:lnTo>
                  <a:lnTo>
                    <a:pt x="233" y="303"/>
                  </a:lnTo>
                  <a:lnTo>
                    <a:pt x="219" y="323"/>
                  </a:lnTo>
                  <a:lnTo>
                    <a:pt x="207" y="344"/>
                  </a:lnTo>
                  <a:lnTo>
                    <a:pt x="195" y="365"/>
                  </a:lnTo>
                  <a:lnTo>
                    <a:pt x="184" y="386"/>
                  </a:lnTo>
                  <a:lnTo>
                    <a:pt x="174" y="407"/>
                  </a:lnTo>
                  <a:lnTo>
                    <a:pt x="165" y="430"/>
                  </a:lnTo>
                  <a:lnTo>
                    <a:pt x="156" y="451"/>
                  </a:lnTo>
                  <a:lnTo>
                    <a:pt x="145" y="484"/>
                  </a:lnTo>
                  <a:lnTo>
                    <a:pt x="135" y="514"/>
                  </a:lnTo>
                  <a:lnTo>
                    <a:pt x="128" y="542"/>
                  </a:lnTo>
                  <a:lnTo>
                    <a:pt x="122" y="567"/>
                  </a:lnTo>
                  <a:lnTo>
                    <a:pt x="118" y="591"/>
                  </a:lnTo>
                  <a:lnTo>
                    <a:pt x="115" y="613"/>
                  </a:lnTo>
                  <a:lnTo>
                    <a:pt x="114" y="633"/>
                  </a:lnTo>
                  <a:lnTo>
                    <a:pt x="114" y="650"/>
                  </a:lnTo>
                  <a:lnTo>
                    <a:pt x="114" y="666"/>
                  </a:lnTo>
                  <a:lnTo>
                    <a:pt x="116" y="681"/>
                  </a:lnTo>
                  <a:lnTo>
                    <a:pt x="118" y="693"/>
                  </a:lnTo>
                  <a:lnTo>
                    <a:pt x="121" y="704"/>
                  </a:lnTo>
                  <a:lnTo>
                    <a:pt x="124" y="714"/>
                  </a:lnTo>
                  <a:lnTo>
                    <a:pt x="127" y="723"/>
                  </a:lnTo>
                  <a:lnTo>
                    <a:pt x="131" y="73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6" y="748"/>
                  </a:lnTo>
                  <a:lnTo>
                    <a:pt x="152" y="753"/>
                  </a:lnTo>
                  <a:lnTo>
                    <a:pt x="159" y="757"/>
                  </a:lnTo>
                  <a:lnTo>
                    <a:pt x="166" y="760"/>
                  </a:lnTo>
                  <a:lnTo>
                    <a:pt x="173" y="762"/>
                  </a:lnTo>
                  <a:lnTo>
                    <a:pt x="180" y="763"/>
                  </a:lnTo>
                  <a:lnTo>
                    <a:pt x="188" y="764"/>
                  </a:lnTo>
                  <a:lnTo>
                    <a:pt x="230" y="801"/>
                  </a:lnTo>
                  <a:lnTo>
                    <a:pt x="208" y="840"/>
                  </a:lnTo>
                  <a:lnTo>
                    <a:pt x="195" y="840"/>
                  </a:lnTo>
                  <a:lnTo>
                    <a:pt x="182" y="839"/>
                  </a:lnTo>
                  <a:lnTo>
                    <a:pt x="170" y="838"/>
                  </a:lnTo>
                  <a:lnTo>
                    <a:pt x="159" y="835"/>
                  </a:lnTo>
                  <a:lnTo>
                    <a:pt x="148" y="833"/>
                  </a:lnTo>
                  <a:lnTo>
                    <a:pt x="136" y="829"/>
                  </a:lnTo>
                  <a:lnTo>
                    <a:pt x="125" y="825"/>
                  </a:lnTo>
                  <a:lnTo>
                    <a:pt x="115" y="821"/>
                  </a:lnTo>
                  <a:lnTo>
                    <a:pt x="105" y="814"/>
                  </a:lnTo>
                  <a:lnTo>
                    <a:pt x="96" y="809"/>
                  </a:lnTo>
                  <a:lnTo>
                    <a:pt x="86" y="802"/>
                  </a:lnTo>
                  <a:lnTo>
                    <a:pt x="77" y="795"/>
                  </a:lnTo>
                  <a:lnTo>
                    <a:pt x="69" y="788"/>
                  </a:lnTo>
                  <a:lnTo>
                    <a:pt x="61" y="780"/>
                  </a:lnTo>
                  <a:lnTo>
                    <a:pt x="54" y="771"/>
                  </a:lnTo>
                  <a:lnTo>
                    <a:pt x="47" y="761"/>
                  </a:lnTo>
                  <a:lnTo>
                    <a:pt x="36" y="746"/>
                  </a:lnTo>
                  <a:lnTo>
                    <a:pt x="28" y="731"/>
                  </a:lnTo>
                  <a:lnTo>
                    <a:pt x="21" y="713"/>
                  </a:lnTo>
                  <a:lnTo>
                    <a:pt x="14" y="696"/>
                  </a:lnTo>
                  <a:lnTo>
                    <a:pt x="9" y="678"/>
                  </a:lnTo>
                  <a:lnTo>
                    <a:pt x="5" y="658"/>
                  </a:lnTo>
                  <a:lnTo>
                    <a:pt x="2" y="639"/>
                  </a:lnTo>
                  <a:lnTo>
                    <a:pt x="1" y="618"/>
                  </a:lnTo>
                  <a:lnTo>
                    <a:pt x="0" y="597"/>
                  </a:lnTo>
                  <a:lnTo>
                    <a:pt x="1" y="576"/>
                  </a:lnTo>
                  <a:lnTo>
                    <a:pt x="2" y="554"/>
                  </a:lnTo>
                  <a:lnTo>
                    <a:pt x="5" y="532"/>
                  </a:lnTo>
                  <a:lnTo>
                    <a:pt x="9" y="509"/>
                  </a:lnTo>
                  <a:lnTo>
                    <a:pt x="14" y="486"/>
                  </a:lnTo>
                  <a:lnTo>
                    <a:pt x="20" y="462"/>
                  </a:lnTo>
                  <a:lnTo>
                    <a:pt x="27" y="439"/>
                  </a:lnTo>
                  <a:lnTo>
                    <a:pt x="38" y="409"/>
                  </a:lnTo>
                  <a:lnTo>
                    <a:pt x="51" y="380"/>
                  </a:lnTo>
                  <a:lnTo>
                    <a:pt x="66" y="350"/>
                  </a:lnTo>
                  <a:lnTo>
                    <a:pt x="81" y="321"/>
                  </a:lnTo>
                  <a:lnTo>
                    <a:pt x="99" y="293"/>
                  </a:lnTo>
                  <a:lnTo>
                    <a:pt x="118" y="264"/>
                  </a:lnTo>
                  <a:lnTo>
                    <a:pt x="139" y="237"/>
                  </a:lnTo>
                  <a:lnTo>
                    <a:pt x="162" y="209"/>
                  </a:lnTo>
                  <a:lnTo>
                    <a:pt x="185" y="183"/>
                  </a:lnTo>
                  <a:lnTo>
                    <a:pt x="212" y="156"/>
                  </a:lnTo>
                  <a:lnTo>
                    <a:pt x="239" y="130"/>
                  </a:lnTo>
                  <a:lnTo>
                    <a:pt x="269" y="103"/>
                  </a:lnTo>
                  <a:lnTo>
                    <a:pt x="300" y="77"/>
                  </a:lnTo>
                  <a:lnTo>
                    <a:pt x="332" y="52"/>
                  </a:lnTo>
                  <a:lnTo>
                    <a:pt x="367" y="26"/>
                  </a:lnTo>
                  <a:lnTo>
                    <a:pt x="403" y="2"/>
                  </a:lnTo>
                  <a:lnTo>
                    <a:pt x="406" y="0"/>
                  </a:lnTo>
                  <a:lnTo>
                    <a:pt x="504" y="26"/>
                  </a:lnTo>
                  <a:lnTo>
                    <a:pt x="406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37"/>
            <p:cNvSpPr>
              <a:spLocks/>
            </p:cNvSpPr>
            <p:nvPr userDrawn="1"/>
          </p:nvSpPr>
          <p:spPr bwMode="auto">
            <a:xfrm>
              <a:off x="7081" y="570"/>
              <a:ext cx="66" cy="83"/>
            </a:xfrm>
            <a:custGeom>
              <a:avLst/>
              <a:gdLst>
                <a:gd name="T0" fmla="*/ 575 w 783"/>
                <a:gd name="T1" fmla="*/ 794 h 1004"/>
                <a:gd name="T2" fmla="*/ 584 w 783"/>
                <a:gd name="T3" fmla="*/ 863 h 1004"/>
                <a:gd name="T4" fmla="*/ 607 w 783"/>
                <a:gd name="T5" fmla="*/ 922 h 1004"/>
                <a:gd name="T6" fmla="*/ 643 w 783"/>
                <a:gd name="T7" fmla="*/ 967 h 1004"/>
                <a:gd name="T8" fmla="*/ 692 w 783"/>
                <a:gd name="T9" fmla="*/ 1000 h 1004"/>
                <a:gd name="T10" fmla="*/ 718 w 783"/>
                <a:gd name="T11" fmla="*/ 1004 h 1004"/>
                <a:gd name="T12" fmla="*/ 738 w 783"/>
                <a:gd name="T13" fmla="*/ 997 h 1004"/>
                <a:gd name="T14" fmla="*/ 741 w 783"/>
                <a:gd name="T15" fmla="*/ 978 h 1004"/>
                <a:gd name="T16" fmla="*/ 727 w 783"/>
                <a:gd name="T17" fmla="*/ 902 h 1004"/>
                <a:gd name="T18" fmla="*/ 728 w 783"/>
                <a:gd name="T19" fmla="*/ 819 h 1004"/>
                <a:gd name="T20" fmla="*/ 742 w 783"/>
                <a:gd name="T21" fmla="*/ 732 h 1004"/>
                <a:gd name="T22" fmla="*/ 767 w 783"/>
                <a:gd name="T23" fmla="*/ 642 h 1004"/>
                <a:gd name="T24" fmla="*/ 783 w 783"/>
                <a:gd name="T25" fmla="*/ 583 h 1004"/>
                <a:gd name="T26" fmla="*/ 779 w 783"/>
                <a:gd name="T27" fmla="*/ 550 h 1004"/>
                <a:gd name="T28" fmla="*/ 756 w 783"/>
                <a:gd name="T29" fmla="*/ 522 h 1004"/>
                <a:gd name="T30" fmla="*/ 702 w 783"/>
                <a:gd name="T31" fmla="*/ 494 h 1004"/>
                <a:gd name="T32" fmla="*/ 674 w 783"/>
                <a:gd name="T33" fmla="*/ 489 h 1004"/>
                <a:gd name="T34" fmla="*/ 651 w 783"/>
                <a:gd name="T35" fmla="*/ 493 h 1004"/>
                <a:gd name="T36" fmla="*/ 633 w 783"/>
                <a:gd name="T37" fmla="*/ 508 h 1004"/>
                <a:gd name="T38" fmla="*/ 603 w 783"/>
                <a:gd name="T39" fmla="*/ 553 h 1004"/>
                <a:gd name="T40" fmla="*/ 506 w 783"/>
                <a:gd name="T41" fmla="*/ 676 h 1004"/>
                <a:gd name="T42" fmla="*/ 401 w 783"/>
                <a:gd name="T43" fmla="*/ 783 h 1004"/>
                <a:gd name="T44" fmla="*/ 336 w 783"/>
                <a:gd name="T45" fmla="*/ 834 h 1004"/>
                <a:gd name="T46" fmla="*/ 286 w 783"/>
                <a:gd name="T47" fmla="*/ 860 h 1004"/>
                <a:gd name="T48" fmla="*/ 240 w 783"/>
                <a:gd name="T49" fmla="*/ 873 h 1004"/>
                <a:gd name="T50" fmla="*/ 209 w 783"/>
                <a:gd name="T51" fmla="*/ 871 h 1004"/>
                <a:gd name="T52" fmla="*/ 188 w 783"/>
                <a:gd name="T53" fmla="*/ 858 h 1004"/>
                <a:gd name="T54" fmla="*/ 170 w 783"/>
                <a:gd name="T55" fmla="*/ 836 h 1004"/>
                <a:gd name="T56" fmla="*/ 155 w 783"/>
                <a:gd name="T57" fmla="*/ 776 h 1004"/>
                <a:gd name="T58" fmla="*/ 159 w 783"/>
                <a:gd name="T59" fmla="*/ 665 h 1004"/>
                <a:gd name="T60" fmla="*/ 188 w 783"/>
                <a:gd name="T61" fmla="*/ 507 h 1004"/>
                <a:gd name="T62" fmla="*/ 234 w 783"/>
                <a:gd name="T63" fmla="*/ 341 h 1004"/>
                <a:gd name="T64" fmla="*/ 291 w 783"/>
                <a:gd name="T65" fmla="*/ 188 h 1004"/>
                <a:gd name="T66" fmla="*/ 345 w 783"/>
                <a:gd name="T67" fmla="*/ 81 h 1004"/>
                <a:gd name="T68" fmla="*/ 360 w 783"/>
                <a:gd name="T69" fmla="*/ 40 h 1004"/>
                <a:gd name="T70" fmla="*/ 354 w 783"/>
                <a:gd name="T71" fmla="*/ 15 h 1004"/>
                <a:gd name="T72" fmla="*/ 327 w 783"/>
                <a:gd name="T73" fmla="*/ 3 h 1004"/>
                <a:gd name="T74" fmla="*/ 291 w 783"/>
                <a:gd name="T75" fmla="*/ 0 h 1004"/>
                <a:gd name="T76" fmla="*/ 240 w 783"/>
                <a:gd name="T77" fmla="*/ 7 h 1004"/>
                <a:gd name="T78" fmla="*/ 203 w 783"/>
                <a:gd name="T79" fmla="*/ 25 h 1004"/>
                <a:gd name="T80" fmla="*/ 178 w 783"/>
                <a:gd name="T81" fmla="*/ 52 h 1004"/>
                <a:gd name="T82" fmla="*/ 135 w 783"/>
                <a:gd name="T83" fmla="*/ 146 h 1004"/>
                <a:gd name="T84" fmla="*/ 81 w 783"/>
                <a:gd name="T85" fmla="*/ 292 h 1004"/>
                <a:gd name="T86" fmla="*/ 34 w 783"/>
                <a:gd name="T87" fmla="*/ 458 h 1004"/>
                <a:gd name="T88" fmla="*/ 5 w 783"/>
                <a:gd name="T89" fmla="*/ 639 h 1004"/>
                <a:gd name="T90" fmla="*/ 1 w 783"/>
                <a:gd name="T91" fmla="*/ 756 h 1004"/>
                <a:gd name="T92" fmla="*/ 8 w 783"/>
                <a:gd name="T93" fmla="*/ 802 h 1004"/>
                <a:gd name="T94" fmla="*/ 25 w 783"/>
                <a:gd name="T95" fmla="*/ 845 h 1004"/>
                <a:gd name="T96" fmla="*/ 51 w 783"/>
                <a:gd name="T97" fmla="*/ 884 h 1004"/>
                <a:gd name="T98" fmla="*/ 91 w 783"/>
                <a:gd name="T99" fmla="*/ 923 h 1004"/>
                <a:gd name="T100" fmla="*/ 141 w 783"/>
                <a:gd name="T101" fmla="*/ 955 h 1004"/>
                <a:gd name="T102" fmla="*/ 189 w 783"/>
                <a:gd name="T103" fmla="*/ 975 h 1004"/>
                <a:gd name="T104" fmla="*/ 248 w 783"/>
                <a:gd name="T105" fmla="*/ 986 h 1004"/>
                <a:gd name="T106" fmla="*/ 294 w 783"/>
                <a:gd name="T107" fmla="*/ 979 h 1004"/>
                <a:gd name="T108" fmla="*/ 339 w 783"/>
                <a:gd name="T109" fmla="*/ 961 h 1004"/>
                <a:gd name="T110" fmla="*/ 426 w 783"/>
                <a:gd name="T111" fmla="*/ 901 h 1004"/>
                <a:gd name="T112" fmla="*/ 504 w 783"/>
                <a:gd name="T113" fmla="*/ 825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3" h="1004">
                  <a:moveTo>
                    <a:pt x="576" y="737"/>
                  </a:moveTo>
                  <a:lnTo>
                    <a:pt x="575" y="755"/>
                  </a:lnTo>
                  <a:lnTo>
                    <a:pt x="575" y="775"/>
                  </a:lnTo>
                  <a:lnTo>
                    <a:pt x="575" y="794"/>
                  </a:lnTo>
                  <a:lnTo>
                    <a:pt x="576" y="812"/>
                  </a:lnTo>
                  <a:lnTo>
                    <a:pt x="578" y="831"/>
                  </a:lnTo>
                  <a:lnTo>
                    <a:pt x="581" y="847"/>
                  </a:lnTo>
                  <a:lnTo>
                    <a:pt x="584" y="863"/>
                  </a:lnTo>
                  <a:lnTo>
                    <a:pt x="590" y="879"/>
                  </a:lnTo>
                  <a:lnTo>
                    <a:pt x="595" y="894"/>
                  </a:lnTo>
                  <a:lnTo>
                    <a:pt x="601" y="908"/>
                  </a:lnTo>
                  <a:lnTo>
                    <a:pt x="607" y="922"/>
                  </a:lnTo>
                  <a:lnTo>
                    <a:pt x="615" y="934"/>
                  </a:lnTo>
                  <a:lnTo>
                    <a:pt x="623" y="946"/>
                  </a:lnTo>
                  <a:lnTo>
                    <a:pt x="632" y="956"/>
                  </a:lnTo>
                  <a:lnTo>
                    <a:pt x="643" y="967"/>
                  </a:lnTo>
                  <a:lnTo>
                    <a:pt x="654" y="977"/>
                  </a:lnTo>
                  <a:lnTo>
                    <a:pt x="666" y="986"/>
                  </a:lnTo>
                  <a:lnTo>
                    <a:pt x="678" y="994"/>
                  </a:lnTo>
                  <a:lnTo>
                    <a:pt x="692" y="1000"/>
                  </a:lnTo>
                  <a:lnTo>
                    <a:pt x="699" y="1002"/>
                  </a:lnTo>
                  <a:lnTo>
                    <a:pt x="705" y="1003"/>
                  </a:lnTo>
                  <a:lnTo>
                    <a:pt x="712" y="1004"/>
                  </a:lnTo>
                  <a:lnTo>
                    <a:pt x="718" y="1004"/>
                  </a:lnTo>
                  <a:lnTo>
                    <a:pt x="724" y="1004"/>
                  </a:lnTo>
                  <a:lnTo>
                    <a:pt x="730" y="1003"/>
                  </a:lnTo>
                  <a:lnTo>
                    <a:pt x="735" y="1000"/>
                  </a:lnTo>
                  <a:lnTo>
                    <a:pt x="738" y="997"/>
                  </a:lnTo>
                  <a:lnTo>
                    <a:pt x="741" y="993"/>
                  </a:lnTo>
                  <a:lnTo>
                    <a:pt x="742" y="989"/>
                  </a:lnTo>
                  <a:lnTo>
                    <a:pt x="742" y="984"/>
                  </a:lnTo>
                  <a:lnTo>
                    <a:pt x="741" y="978"/>
                  </a:lnTo>
                  <a:lnTo>
                    <a:pt x="735" y="959"/>
                  </a:lnTo>
                  <a:lnTo>
                    <a:pt x="732" y="941"/>
                  </a:lnTo>
                  <a:lnTo>
                    <a:pt x="729" y="922"/>
                  </a:lnTo>
                  <a:lnTo>
                    <a:pt x="727" y="902"/>
                  </a:lnTo>
                  <a:lnTo>
                    <a:pt x="726" y="883"/>
                  </a:lnTo>
                  <a:lnTo>
                    <a:pt x="726" y="861"/>
                  </a:lnTo>
                  <a:lnTo>
                    <a:pt x="726" y="841"/>
                  </a:lnTo>
                  <a:lnTo>
                    <a:pt x="728" y="819"/>
                  </a:lnTo>
                  <a:lnTo>
                    <a:pt x="730" y="798"/>
                  </a:lnTo>
                  <a:lnTo>
                    <a:pt x="733" y="776"/>
                  </a:lnTo>
                  <a:lnTo>
                    <a:pt x="736" y="754"/>
                  </a:lnTo>
                  <a:lnTo>
                    <a:pt x="742" y="732"/>
                  </a:lnTo>
                  <a:lnTo>
                    <a:pt x="747" y="709"/>
                  </a:lnTo>
                  <a:lnTo>
                    <a:pt x="753" y="687"/>
                  </a:lnTo>
                  <a:lnTo>
                    <a:pt x="760" y="664"/>
                  </a:lnTo>
                  <a:lnTo>
                    <a:pt x="767" y="642"/>
                  </a:lnTo>
                  <a:lnTo>
                    <a:pt x="775" y="620"/>
                  </a:lnTo>
                  <a:lnTo>
                    <a:pt x="780" y="600"/>
                  </a:lnTo>
                  <a:lnTo>
                    <a:pt x="782" y="591"/>
                  </a:lnTo>
                  <a:lnTo>
                    <a:pt x="783" y="583"/>
                  </a:lnTo>
                  <a:lnTo>
                    <a:pt x="783" y="573"/>
                  </a:lnTo>
                  <a:lnTo>
                    <a:pt x="783" y="565"/>
                  </a:lnTo>
                  <a:lnTo>
                    <a:pt x="781" y="558"/>
                  </a:lnTo>
                  <a:lnTo>
                    <a:pt x="779" y="550"/>
                  </a:lnTo>
                  <a:lnTo>
                    <a:pt x="775" y="543"/>
                  </a:lnTo>
                  <a:lnTo>
                    <a:pt x="770" y="536"/>
                  </a:lnTo>
                  <a:lnTo>
                    <a:pt x="764" y="530"/>
                  </a:lnTo>
                  <a:lnTo>
                    <a:pt x="756" y="522"/>
                  </a:lnTo>
                  <a:lnTo>
                    <a:pt x="747" y="515"/>
                  </a:lnTo>
                  <a:lnTo>
                    <a:pt x="735" y="509"/>
                  </a:lnTo>
                  <a:lnTo>
                    <a:pt x="718" y="500"/>
                  </a:lnTo>
                  <a:lnTo>
                    <a:pt x="702" y="494"/>
                  </a:lnTo>
                  <a:lnTo>
                    <a:pt x="695" y="492"/>
                  </a:lnTo>
                  <a:lnTo>
                    <a:pt x="687" y="490"/>
                  </a:lnTo>
                  <a:lnTo>
                    <a:pt x="680" y="489"/>
                  </a:lnTo>
                  <a:lnTo>
                    <a:pt x="674" y="489"/>
                  </a:lnTo>
                  <a:lnTo>
                    <a:pt x="667" y="489"/>
                  </a:lnTo>
                  <a:lnTo>
                    <a:pt x="662" y="490"/>
                  </a:lnTo>
                  <a:lnTo>
                    <a:pt x="656" y="491"/>
                  </a:lnTo>
                  <a:lnTo>
                    <a:pt x="651" y="493"/>
                  </a:lnTo>
                  <a:lnTo>
                    <a:pt x="646" y="496"/>
                  </a:lnTo>
                  <a:lnTo>
                    <a:pt x="642" y="499"/>
                  </a:lnTo>
                  <a:lnTo>
                    <a:pt x="637" y="503"/>
                  </a:lnTo>
                  <a:lnTo>
                    <a:pt x="633" y="508"/>
                  </a:lnTo>
                  <a:lnTo>
                    <a:pt x="630" y="512"/>
                  </a:lnTo>
                  <a:lnTo>
                    <a:pt x="627" y="516"/>
                  </a:lnTo>
                  <a:lnTo>
                    <a:pt x="624" y="522"/>
                  </a:lnTo>
                  <a:lnTo>
                    <a:pt x="603" y="553"/>
                  </a:lnTo>
                  <a:lnTo>
                    <a:pt x="579" y="584"/>
                  </a:lnTo>
                  <a:lnTo>
                    <a:pt x="556" y="615"/>
                  </a:lnTo>
                  <a:lnTo>
                    <a:pt x="531" y="646"/>
                  </a:lnTo>
                  <a:lnTo>
                    <a:pt x="506" y="676"/>
                  </a:lnTo>
                  <a:lnTo>
                    <a:pt x="480" y="704"/>
                  </a:lnTo>
                  <a:lnTo>
                    <a:pt x="454" y="733"/>
                  </a:lnTo>
                  <a:lnTo>
                    <a:pt x="427" y="758"/>
                  </a:lnTo>
                  <a:lnTo>
                    <a:pt x="401" y="783"/>
                  </a:lnTo>
                  <a:lnTo>
                    <a:pt x="374" y="805"/>
                  </a:lnTo>
                  <a:lnTo>
                    <a:pt x="362" y="815"/>
                  </a:lnTo>
                  <a:lnTo>
                    <a:pt x="349" y="825"/>
                  </a:lnTo>
                  <a:lnTo>
                    <a:pt x="336" y="834"/>
                  </a:lnTo>
                  <a:lnTo>
                    <a:pt x="323" y="841"/>
                  </a:lnTo>
                  <a:lnTo>
                    <a:pt x="310" y="848"/>
                  </a:lnTo>
                  <a:lnTo>
                    <a:pt x="298" y="855"/>
                  </a:lnTo>
                  <a:lnTo>
                    <a:pt x="286" y="860"/>
                  </a:lnTo>
                  <a:lnTo>
                    <a:pt x="273" y="865"/>
                  </a:lnTo>
                  <a:lnTo>
                    <a:pt x="262" y="868"/>
                  </a:lnTo>
                  <a:lnTo>
                    <a:pt x="251" y="872"/>
                  </a:lnTo>
                  <a:lnTo>
                    <a:pt x="240" y="873"/>
                  </a:lnTo>
                  <a:lnTo>
                    <a:pt x="228" y="874"/>
                  </a:lnTo>
                  <a:lnTo>
                    <a:pt x="221" y="874"/>
                  </a:lnTo>
                  <a:lnTo>
                    <a:pt x="215" y="873"/>
                  </a:lnTo>
                  <a:lnTo>
                    <a:pt x="209" y="871"/>
                  </a:lnTo>
                  <a:lnTo>
                    <a:pt x="203" y="868"/>
                  </a:lnTo>
                  <a:lnTo>
                    <a:pt x="198" y="865"/>
                  </a:lnTo>
                  <a:lnTo>
                    <a:pt x="193" y="862"/>
                  </a:lnTo>
                  <a:lnTo>
                    <a:pt x="188" y="858"/>
                  </a:lnTo>
                  <a:lnTo>
                    <a:pt x="183" y="853"/>
                  </a:lnTo>
                  <a:lnTo>
                    <a:pt x="178" y="848"/>
                  </a:lnTo>
                  <a:lnTo>
                    <a:pt x="174" y="843"/>
                  </a:lnTo>
                  <a:lnTo>
                    <a:pt x="170" y="836"/>
                  </a:lnTo>
                  <a:lnTo>
                    <a:pt x="167" y="830"/>
                  </a:lnTo>
                  <a:lnTo>
                    <a:pt x="162" y="813"/>
                  </a:lnTo>
                  <a:lnTo>
                    <a:pt x="158" y="796"/>
                  </a:lnTo>
                  <a:lnTo>
                    <a:pt x="155" y="776"/>
                  </a:lnTo>
                  <a:lnTo>
                    <a:pt x="154" y="753"/>
                  </a:lnTo>
                  <a:lnTo>
                    <a:pt x="154" y="729"/>
                  </a:lnTo>
                  <a:lnTo>
                    <a:pt x="155" y="702"/>
                  </a:lnTo>
                  <a:lnTo>
                    <a:pt x="159" y="665"/>
                  </a:lnTo>
                  <a:lnTo>
                    <a:pt x="164" y="628"/>
                  </a:lnTo>
                  <a:lnTo>
                    <a:pt x="170" y="589"/>
                  </a:lnTo>
                  <a:lnTo>
                    <a:pt x="178" y="548"/>
                  </a:lnTo>
                  <a:lnTo>
                    <a:pt x="188" y="507"/>
                  </a:lnTo>
                  <a:lnTo>
                    <a:pt x="197" y="465"/>
                  </a:lnTo>
                  <a:lnTo>
                    <a:pt x="208" y="423"/>
                  </a:lnTo>
                  <a:lnTo>
                    <a:pt x="220" y="382"/>
                  </a:lnTo>
                  <a:lnTo>
                    <a:pt x="234" y="341"/>
                  </a:lnTo>
                  <a:lnTo>
                    <a:pt x="247" y="301"/>
                  </a:lnTo>
                  <a:lnTo>
                    <a:pt x="261" y="261"/>
                  </a:lnTo>
                  <a:lnTo>
                    <a:pt x="275" y="223"/>
                  </a:lnTo>
                  <a:lnTo>
                    <a:pt x="291" y="188"/>
                  </a:lnTo>
                  <a:lnTo>
                    <a:pt x="306" y="154"/>
                  </a:lnTo>
                  <a:lnTo>
                    <a:pt x="322" y="122"/>
                  </a:lnTo>
                  <a:lnTo>
                    <a:pt x="338" y="94"/>
                  </a:lnTo>
                  <a:lnTo>
                    <a:pt x="345" y="81"/>
                  </a:lnTo>
                  <a:lnTo>
                    <a:pt x="351" y="68"/>
                  </a:lnTo>
                  <a:lnTo>
                    <a:pt x="356" y="58"/>
                  </a:lnTo>
                  <a:lnTo>
                    <a:pt x="359" y="48"/>
                  </a:lnTo>
                  <a:lnTo>
                    <a:pt x="360" y="40"/>
                  </a:lnTo>
                  <a:lnTo>
                    <a:pt x="361" y="33"/>
                  </a:lnTo>
                  <a:lnTo>
                    <a:pt x="360" y="25"/>
                  </a:lnTo>
                  <a:lnTo>
                    <a:pt x="357" y="20"/>
                  </a:lnTo>
                  <a:lnTo>
                    <a:pt x="354" y="15"/>
                  </a:lnTo>
                  <a:lnTo>
                    <a:pt x="350" y="11"/>
                  </a:lnTo>
                  <a:lnTo>
                    <a:pt x="344" y="8"/>
                  </a:lnTo>
                  <a:lnTo>
                    <a:pt x="337" y="5"/>
                  </a:lnTo>
                  <a:lnTo>
                    <a:pt x="327" y="3"/>
                  </a:lnTo>
                  <a:lnTo>
                    <a:pt x="318" y="1"/>
                  </a:lnTo>
                  <a:lnTo>
                    <a:pt x="307" y="0"/>
                  </a:lnTo>
                  <a:lnTo>
                    <a:pt x="295" y="0"/>
                  </a:lnTo>
                  <a:lnTo>
                    <a:pt x="291" y="0"/>
                  </a:lnTo>
                  <a:lnTo>
                    <a:pt x="276" y="0"/>
                  </a:lnTo>
                  <a:lnTo>
                    <a:pt x="263" y="2"/>
                  </a:lnTo>
                  <a:lnTo>
                    <a:pt x="251" y="4"/>
                  </a:lnTo>
                  <a:lnTo>
                    <a:pt x="240" y="7"/>
                  </a:lnTo>
                  <a:lnTo>
                    <a:pt x="229" y="11"/>
                  </a:lnTo>
                  <a:lnTo>
                    <a:pt x="219" y="15"/>
                  </a:lnTo>
                  <a:lnTo>
                    <a:pt x="211" y="20"/>
                  </a:lnTo>
                  <a:lnTo>
                    <a:pt x="203" y="25"/>
                  </a:lnTo>
                  <a:lnTo>
                    <a:pt x="196" y="32"/>
                  </a:lnTo>
                  <a:lnTo>
                    <a:pt x="190" y="39"/>
                  </a:lnTo>
                  <a:lnTo>
                    <a:pt x="184" y="45"/>
                  </a:lnTo>
                  <a:lnTo>
                    <a:pt x="178" y="52"/>
                  </a:lnTo>
                  <a:lnTo>
                    <a:pt x="169" y="67"/>
                  </a:lnTo>
                  <a:lnTo>
                    <a:pt x="162" y="83"/>
                  </a:lnTo>
                  <a:lnTo>
                    <a:pt x="148" y="113"/>
                  </a:lnTo>
                  <a:lnTo>
                    <a:pt x="135" y="146"/>
                  </a:lnTo>
                  <a:lnTo>
                    <a:pt x="120" y="180"/>
                  </a:lnTo>
                  <a:lnTo>
                    <a:pt x="107" y="215"/>
                  </a:lnTo>
                  <a:lnTo>
                    <a:pt x="94" y="253"/>
                  </a:lnTo>
                  <a:lnTo>
                    <a:pt x="81" y="292"/>
                  </a:lnTo>
                  <a:lnTo>
                    <a:pt x="67" y="332"/>
                  </a:lnTo>
                  <a:lnTo>
                    <a:pt x="56" y="372"/>
                  </a:lnTo>
                  <a:lnTo>
                    <a:pt x="45" y="414"/>
                  </a:lnTo>
                  <a:lnTo>
                    <a:pt x="34" y="458"/>
                  </a:lnTo>
                  <a:lnTo>
                    <a:pt x="24" y="502"/>
                  </a:lnTo>
                  <a:lnTo>
                    <a:pt x="17" y="547"/>
                  </a:lnTo>
                  <a:lnTo>
                    <a:pt x="10" y="593"/>
                  </a:lnTo>
                  <a:lnTo>
                    <a:pt x="5" y="639"/>
                  </a:lnTo>
                  <a:lnTo>
                    <a:pt x="2" y="685"/>
                  </a:lnTo>
                  <a:lnTo>
                    <a:pt x="0" y="732"/>
                  </a:lnTo>
                  <a:lnTo>
                    <a:pt x="0" y="744"/>
                  </a:lnTo>
                  <a:lnTo>
                    <a:pt x="1" y="756"/>
                  </a:lnTo>
                  <a:lnTo>
                    <a:pt x="2" y="768"/>
                  </a:lnTo>
                  <a:lnTo>
                    <a:pt x="3" y="780"/>
                  </a:lnTo>
                  <a:lnTo>
                    <a:pt x="6" y="791"/>
                  </a:lnTo>
                  <a:lnTo>
                    <a:pt x="8" y="802"/>
                  </a:lnTo>
                  <a:lnTo>
                    <a:pt x="12" y="813"/>
                  </a:lnTo>
                  <a:lnTo>
                    <a:pt x="16" y="825"/>
                  </a:lnTo>
                  <a:lnTo>
                    <a:pt x="20" y="835"/>
                  </a:lnTo>
                  <a:lnTo>
                    <a:pt x="25" y="845"/>
                  </a:lnTo>
                  <a:lnTo>
                    <a:pt x="31" y="855"/>
                  </a:lnTo>
                  <a:lnTo>
                    <a:pt x="37" y="864"/>
                  </a:lnTo>
                  <a:lnTo>
                    <a:pt x="44" y="875"/>
                  </a:lnTo>
                  <a:lnTo>
                    <a:pt x="51" y="884"/>
                  </a:lnTo>
                  <a:lnTo>
                    <a:pt x="58" y="893"/>
                  </a:lnTo>
                  <a:lnTo>
                    <a:pt x="66" y="901"/>
                  </a:lnTo>
                  <a:lnTo>
                    <a:pt x="79" y="912"/>
                  </a:lnTo>
                  <a:lnTo>
                    <a:pt x="91" y="923"/>
                  </a:lnTo>
                  <a:lnTo>
                    <a:pt x="103" y="932"/>
                  </a:lnTo>
                  <a:lnTo>
                    <a:pt x="115" y="941"/>
                  </a:lnTo>
                  <a:lnTo>
                    <a:pt x="127" y="948"/>
                  </a:lnTo>
                  <a:lnTo>
                    <a:pt x="141" y="955"/>
                  </a:lnTo>
                  <a:lnTo>
                    <a:pt x="153" y="961"/>
                  </a:lnTo>
                  <a:lnTo>
                    <a:pt x="165" y="966"/>
                  </a:lnTo>
                  <a:lnTo>
                    <a:pt x="177" y="972"/>
                  </a:lnTo>
                  <a:lnTo>
                    <a:pt x="189" y="975"/>
                  </a:lnTo>
                  <a:lnTo>
                    <a:pt x="201" y="979"/>
                  </a:lnTo>
                  <a:lnTo>
                    <a:pt x="211" y="981"/>
                  </a:lnTo>
                  <a:lnTo>
                    <a:pt x="232" y="985"/>
                  </a:lnTo>
                  <a:lnTo>
                    <a:pt x="248" y="986"/>
                  </a:lnTo>
                  <a:lnTo>
                    <a:pt x="259" y="985"/>
                  </a:lnTo>
                  <a:lnTo>
                    <a:pt x="270" y="984"/>
                  </a:lnTo>
                  <a:lnTo>
                    <a:pt x="282" y="982"/>
                  </a:lnTo>
                  <a:lnTo>
                    <a:pt x="294" y="979"/>
                  </a:lnTo>
                  <a:lnTo>
                    <a:pt x="305" y="976"/>
                  </a:lnTo>
                  <a:lnTo>
                    <a:pt x="316" y="972"/>
                  </a:lnTo>
                  <a:lnTo>
                    <a:pt x="327" y="966"/>
                  </a:lnTo>
                  <a:lnTo>
                    <a:pt x="339" y="961"/>
                  </a:lnTo>
                  <a:lnTo>
                    <a:pt x="361" y="949"/>
                  </a:lnTo>
                  <a:lnTo>
                    <a:pt x="384" y="935"/>
                  </a:lnTo>
                  <a:lnTo>
                    <a:pt x="405" y="918"/>
                  </a:lnTo>
                  <a:lnTo>
                    <a:pt x="426" y="901"/>
                  </a:lnTo>
                  <a:lnTo>
                    <a:pt x="448" y="883"/>
                  </a:lnTo>
                  <a:lnTo>
                    <a:pt x="467" y="863"/>
                  </a:lnTo>
                  <a:lnTo>
                    <a:pt x="487" y="844"/>
                  </a:lnTo>
                  <a:lnTo>
                    <a:pt x="504" y="825"/>
                  </a:lnTo>
                  <a:lnTo>
                    <a:pt x="538" y="786"/>
                  </a:lnTo>
                  <a:lnTo>
                    <a:pt x="565" y="751"/>
                  </a:lnTo>
                  <a:lnTo>
                    <a:pt x="57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38"/>
            <p:cNvSpPr>
              <a:spLocks/>
            </p:cNvSpPr>
            <p:nvPr userDrawn="1"/>
          </p:nvSpPr>
          <p:spPr bwMode="auto">
            <a:xfrm>
              <a:off x="6357" y="558"/>
              <a:ext cx="28" cy="94"/>
            </a:xfrm>
            <a:custGeom>
              <a:avLst/>
              <a:gdLst>
                <a:gd name="T0" fmla="*/ 211 w 340"/>
                <a:gd name="T1" fmla="*/ 0 h 1127"/>
                <a:gd name="T2" fmla="*/ 198 w 340"/>
                <a:gd name="T3" fmla="*/ 2 h 1127"/>
                <a:gd name="T4" fmla="*/ 187 w 340"/>
                <a:gd name="T5" fmla="*/ 6 h 1127"/>
                <a:gd name="T6" fmla="*/ 178 w 340"/>
                <a:gd name="T7" fmla="*/ 12 h 1127"/>
                <a:gd name="T8" fmla="*/ 167 w 340"/>
                <a:gd name="T9" fmla="*/ 24 h 1127"/>
                <a:gd name="T10" fmla="*/ 158 w 340"/>
                <a:gd name="T11" fmla="*/ 41 h 1127"/>
                <a:gd name="T12" fmla="*/ 151 w 340"/>
                <a:gd name="T13" fmla="*/ 66 h 1127"/>
                <a:gd name="T14" fmla="*/ 144 w 340"/>
                <a:gd name="T15" fmla="*/ 103 h 1127"/>
                <a:gd name="T16" fmla="*/ 134 w 340"/>
                <a:gd name="T17" fmla="*/ 147 h 1127"/>
                <a:gd name="T18" fmla="*/ 123 w 340"/>
                <a:gd name="T19" fmla="*/ 195 h 1127"/>
                <a:gd name="T20" fmla="*/ 101 w 340"/>
                <a:gd name="T21" fmla="*/ 292 h 1127"/>
                <a:gd name="T22" fmla="*/ 67 w 340"/>
                <a:gd name="T23" fmla="*/ 447 h 1127"/>
                <a:gd name="T24" fmla="*/ 35 w 340"/>
                <a:gd name="T25" fmla="*/ 608 h 1127"/>
                <a:gd name="T26" fmla="*/ 16 w 340"/>
                <a:gd name="T27" fmla="*/ 725 h 1127"/>
                <a:gd name="T28" fmla="*/ 7 w 340"/>
                <a:gd name="T29" fmla="*/ 797 h 1127"/>
                <a:gd name="T30" fmla="*/ 1 w 340"/>
                <a:gd name="T31" fmla="*/ 872 h 1127"/>
                <a:gd name="T32" fmla="*/ 0 w 340"/>
                <a:gd name="T33" fmla="*/ 941 h 1127"/>
                <a:gd name="T34" fmla="*/ 5 w 340"/>
                <a:gd name="T35" fmla="*/ 996 h 1127"/>
                <a:gd name="T36" fmla="*/ 14 w 340"/>
                <a:gd name="T37" fmla="*/ 1039 h 1127"/>
                <a:gd name="T38" fmla="*/ 27 w 340"/>
                <a:gd name="T39" fmla="*/ 1071 h 1127"/>
                <a:gd name="T40" fmla="*/ 43 w 340"/>
                <a:gd name="T41" fmla="*/ 1094 h 1127"/>
                <a:gd name="T42" fmla="*/ 62 w 340"/>
                <a:gd name="T43" fmla="*/ 1111 h 1127"/>
                <a:gd name="T44" fmla="*/ 82 w 340"/>
                <a:gd name="T45" fmla="*/ 1121 h 1127"/>
                <a:gd name="T46" fmla="*/ 102 w 340"/>
                <a:gd name="T47" fmla="*/ 1127 h 1127"/>
                <a:gd name="T48" fmla="*/ 116 w 340"/>
                <a:gd name="T49" fmla="*/ 1127 h 1127"/>
                <a:gd name="T50" fmla="*/ 122 w 340"/>
                <a:gd name="T51" fmla="*/ 1124 h 1127"/>
                <a:gd name="T52" fmla="*/ 129 w 340"/>
                <a:gd name="T53" fmla="*/ 1116 h 1127"/>
                <a:gd name="T54" fmla="*/ 134 w 340"/>
                <a:gd name="T55" fmla="*/ 1099 h 1127"/>
                <a:gd name="T56" fmla="*/ 134 w 340"/>
                <a:gd name="T57" fmla="*/ 1070 h 1127"/>
                <a:gd name="T58" fmla="*/ 137 w 340"/>
                <a:gd name="T59" fmla="*/ 1026 h 1127"/>
                <a:gd name="T60" fmla="*/ 145 w 340"/>
                <a:gd name="T61" fmla="*/ 948 h 1127"/>
                <a:gd name="T62" fmla="*/ 165 w 340"/>
                <a:gd name="T63" fmla="*/ 829 h 1127"/>
                <a:gd name="T64" fmla="*/ 191 w 340"/>
                <a:gd name="T65" fmla="*/ 696 h 1127"/>
                <a:gd name="T66" fmla="*/ 222 w 340"/>
                <a:gd name="T67" fmla="*/ 559 h 1127"/>
                <a:gd name="T68" fmla="*/ 253 w 340"/>
                <a:gd name="T69" fmla="*/ 425 h 1127"/>
                <a:gd name="T70" fmla="*/ 286 w 340"/>
                <a:gd name="T71" fmla="*/ 301 h 1127"/>
                <a:gd name="T72" fmla="*/ 316 w 340"/>
                <a:gd name="T73" fmla="*/ 195 h 1127"/>
                <a:gd name="T74" fmla="*/ 333 w 340"/>
                <a:gd name="T75" fmla="*/ 136 h 1127"/>
                <a:gd name="T76" fmla="*/ 338 w 340"/>
                <a:gd name="T77" fmla="*/ 110 h 1127"/>
                <a:gd name="T78" fmla="*/ 340 w 340"/>
                <a:gd name="T79" fmla="*/ 88 h 1127"/>
                <a:gd name="T80" fmla="*/ 337 w 340"/>
                <a:gd name="T81" fmla="*/ 70 h 1127"/>
                <a:gd name="T82" fmla="*/ 331 w 340"/>
                <a:gd name="T83" fmla="*/ 55 h 1127"/>
                <a:gd name="T84" fmla="*/ 321 w 340"/>
                <a:gd name="T85" fmla="*/ 42 h 1127"/>
                <a:gd name="T86" fmla="*/ 307 w 340"/>
                <a:gd name="T87" fmla="*/ 31 h 1127"/>
                <a:gd name="T88" fmla="*/ 292 w 340"/>
                <a:gd name="T89" fmla="*/ 22 h 1127"/>
                <a:gd name="T90" fmla="*/ 266 w 340"/>
                <a:gd name="T91" fmla="*/ 9 h 1127"/>
                <a:gd name="T92" fmla="*/ 233 w 340"/>
                <a:gd name="T93" fmla="*/ 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1127">
                  <a:moveTo>
                    <a:pt x="218" y="0"/>
                  </a:moveTo>
                  <a:lnTo>
                    <a:pt x="211" y="0"/>
                  </a:lnTo>
                  <a:lnTo>
                    <a:pt x="204" y="1"/>
                  </a:lnTo>
                  <a:lnTo>
                    <a:pt x="198" y="2"/>
                  </a:lnTo>
                  <a:lnTo>
                    <a:pt x="192" y="4"/>
                  </a:lnTo>
                  <a:lnTo>
                    <a:pt x="187" y="6"/>
                  </a:lnTo>
                  <a:lnTo>
                    <a:pt x="182" y="9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67" y="24"/>
                  </a:lnTo>
                  <a:lnTo>
                    <a:pt x="162" y="33"/>
                  </a:lnTo>
                  <a:lnTo>
                    <a:pt x="158" y="41"/>
                  </a:lnTo>
                  <a:lnTo>
                    <a:pt x="154" y="51"/>
                  </a:lnTo>
                  <a:lnTo>
                    <a:pt x="151" y="66"/>
                  </a:lnTo>
                  <a:lnTo>
                    <a:pt x="148" y="84"/>
                  </a:lnTo>
                  <a:lnTo>
                    <a:pt x="144" y="103"/>
                  </a:lnTo>
                  <a:lnTo>
                    <a:pt x="139" y="125"/>
                  </a:lnTo>
                  <a:lnTo>
                    <a:pt x="134" y="147"/>
                  </a:lnTo>
                  <a:lnTo>
                    <a:pt x="129" y="171"/>
                  </a:lnTo>
                  <a:lnTo>
                    <a:pt x="123" y="195"/>
                  </a:lnTo>
                  <a:lnTo>
                    <a:pt x="118" y="222"/>
                  </a:lnTo>
                  <a:lnTo>
                    <a:pt x="101" y="292"/>
                  </a:lnTo>
                  <a:lnTo>
                    <a:pt x="84" y="369"/>
                  </a:lnTo>
                  <a:lnTo>
                    <a:pt x="67" y="447"/>
                  </a:lnTo>
                  <a:lnTo>
                    <a:pt x="50" y="528"/>
                  </a:lnTo>
                  <a:lnTo>
                    <a:pt x="35" y="608"/>
                  </a:lnTo>
                  <a:lnTo>
                    <a:pt x="22" y="687"/>
                  </a:lnTo>
                  <a:lnTo>
                    <a:pt x="16" y="725"/>
                  </a:lnTo>
                  <a:lnTo>
                    <a:pt x="11" y="762"/>
                  </a:lnTo>
                  <a:lnTo>
                    <a:pt x="7" y="797"/>
                  </a:lnTo>
                  <a:lnTo>
                    <a:pt x="3" y="832"/>
                  </a:lnTo>
                  <a:lnTo>
                    <a:pt x="1" y="872"/>
                  </a:lnTo>
                  <a:lnTo>
                    <a:pt x="0" y="909"/>
                  </a:lnTo>
                  <a:lnTo>
                    <a:pt x="0" y="941"/>
                  </a:lnTo>
                  <a:lnTo>
                    <a:pt x="1" y="971"/>
                  </a:lnTo>
                  <a:lnTo>
                    <a:pt x="5" y="996"/>
                  </a:lnTo>
                  <a:lnTo>
                    <a:pt x="9" y="1019"/>
                  </a:lnTo>
                  <a:lnTo>
                    <a:pt x="14" y="1039"/>
                  </a:lnTo>
                  <a:lnTo>
                    <a:pt x="20" y="1057"/>
                  </a:lnTo>
                  <a:lnTo>
                    <a:pt x="27" y="1071"/>
                  </a:lnTo>
                  <a:lnTo>
                    <a:pt x="35" y="1084"/>
                  </a:lnTo>
                  <a:lnTo>
                    <a:pt x="43" y="1094"/>
                  </a:lnTo>
                  <a:lnTo>
                    <a:pt x="52" y="1103"/>
                  </a:lnTo>
                  <a:lnTo>
                    <a:pt x="62" y="1111"/>
                  </a:lnTo>
                  <a:lnTo>
                    <a:pt x="72" y="1117"/>
                  </a:lnTo>
                  <a:lnTo>
                    <a:pt x="82" y="1121"/>
                  </a:lnTo>
                  <a:lnTo>
                    <a:pt x="93" y="1125"/>
                  </a:lnTo>
                  <a:lnTo>
                    <a:pt x="102" y="1127"/>
                  </a:lnTo>
                  <a:lnTo>
                    <a:pt x="112" y="1127"/>
                  </a:lnTo>
                  <a:lnTo>
                    <a:pt x="116" y="1127"/>
                  </a:lnTo>
                  <a:lnTo>
                    <a:pt x="119" y="1125"/>
                  </a:lnTo>
                  <a:lnTo>
                    <a:pt x="122" y="1124"/>
                  </a:lnTo>
                  <a:lnTo>
                    <a:pt x="125" y="1121"/>
                  </a:lnTo>
                  <a:lnTo>
                    <a:pt x="129" y="1116"/>
                  </a:lnTo>
                  <a:lnTo>
                    <a:pt x="132" y="1109"/>
                  </a:lnTo>
                  <a:lnTo>
                    <a:pt x="134" y="1099"/>
                  </a:lnTo>
                  <a:lnTo>
                    <a:pt x="134" y="1089"/>
                  </a:lnTo>
                  <a:lnTo>
                    <a:pt x="134" y="1070"/>
                  </a:lnTo>
                  <a:lnTo>
                    <a:pt x="135" y="1048"/>
                  </a:lnTo>
                  <a:lnTo>
                    <a:pt x="137" y="1026"/>
                  </a:lnTo>
                  <a:lnTo>
                    <a:pt x="139" y="1001"/>
                  </a:lnTo>
                  <a:lnTo>
                    <a:pt x="145" y="948"/>
                  </a:lnTo>
                  <a:lnTo>
                    <a:pt x="154" y="891"/>
                  </a:lnTo>
                  <a:lnTo>
                    <a:pt x="165" y="829"/>
                  </a:lnTo>
                  <a:lnTo>
                    <a:pt x="177" y="764"/>
                  </a:lnTo>
                  <a:lnTo>
                    <a:pt x="191" y="696"/>
                  </a:lnTo>
                  <a:lnTo>
                    <a:pt x="205" y="628"/>
                  </a:lnTo>
                  <a:lnTo>
                    <a:pt x="222" y="559"/>
                  </a:lnTo>
                  <a:lnTo>
                    <a:pt x="237" y="492"/>
                  </a:lnTo>
                  <a:lnTo>
                    <a:pt x="253" y="425"/>
                  </a:lnTo>
                  <a:lnTo>
                    <a:pt x="270" y="361"/>
                  </a:lnTo>
                  <a:lnTo>
                    <a:pt x="286" y="301"/>
                  </a:lnTo>
                  <a:lnTo>
                    <a:pt x="301" y="245"/>
                  </a:lnTo>
                  <a:lnTo>
                    <a:pt x="316" y="195"/>
                  </a:lnTo>
                  <a:lnTo>
                    <a:pt x="329" y="150"/>
                  </a:lnTo>
                  <a:lnTo>
                    <a:pt x="333" y="136"/>
                  </a:lnTo>
                  <a:lnTo>
                    <a:pt x="336" y="123"/>
                  </a:lnTo>
                  <a:lnTo>
                    <a:pt x="338" y="110"/>
                  </a:lnTo>
                  <a:lnTo>
                    <a:pt x="339" y="98"/>
                  </a:lnTo>
                  <a:lnTo>
                    <a:pt x="340" y="88"/>
                  </a:lnTo>
                  <a:lnTo>
                    <a:pt x="339" y="79"/>
                  </a:lnTo>
                  <a:lnTo>
                    <a:pt x="337" y="70"/>
                  </a:lnTo>
                  <a:lnTo>
                    <a:pt x="334" y="62"/>
                  </a:lnTo>
                  <a:lnTo>
                    <a:pt x="331" y="55"/>
                  </a:lnTo>
                  <a:lnTo>
                    <a:pt x="326" y="48"/>
                  </a:lnTo>
                  <a:lnTo>
                    <a:pt x="321" y="42"/>
                  </a:lnTo>
                  <a:lnTo>
                    <a:pt x="315" y="37"/>
                  </a:lnTo>
                  <a:lnTo>
                    <a:pt x="307" y="31"/>
                  </a:lnTo>
                  <a:lnTo>
                    <a:pt x="300" y="27"/>
                  </a:lnTo>
                  <a:lnTo>
                    <a:pt x="292" y="22"/>
                  </a:lnTo>
                  <a:lnTo>
                    <a:pt x="283" y="17"/>
                  </a:lnTo>
                  <a:lnTo>
                    <a:pt x="266" y="9"/>
                  </a:lnTo>
                  <a:lnTo>
                    <a:pt x="248" y="4"/>
                  </a:lnTo>
                  <a:lnTo>
                    <a:pt x="233" y="1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39"/>
            <p:cNvSpPr>
              <a:spLocks/>
            </p:cNvSpPr>
            <p:nvPr userDrawn="1"/>
          </p:nvSpPr>
          <p:spPr bwMode="auto">
            <a:xfrm>
              <a:off x="7003" y="607"/>
              <a:ext cx="58" cy="42"/>
            </a:xfrm>
            <a:custGeom>
              <a:avLst/>
              <a:gdLst>
                <a:gd name="T0" fmla="*/ 50 w 695"/>
                <a:gd name="T1" fmla="*/ 38 h 503"/>
                <a:gd name="T2" fmla="*/ 37 w 695"/>
                <a:gd name="T3" fmla="*/ 44 h 503"/>
                <a:gd name="T4" fmla="*/ 31 w 695"/>
                <a:gd name="T5" fmla="*/ 54 h 503"/>
                <a:gd name="T6" fmla="*/ 30 w 695"/>
                <a:gd name="T7" fmla="*/ 70 h 503"/>
                <a:gd name="T8" fmla="*/ 37 w 695"/>
                <a:gd name="T9" fmla="*/ 108 h 503"/>
                <a:gd name="T10" fmla="*/ 39 w 695"/>
                <a:gd name="T11" fmla="*/ 159 h 503"/>
                <a:gd name="T12" fmla="*/ 35 w 695"/>
                <a:gd name="T13" fmla="*/ 214 h 503"/>
                <a:gd name="T14" fmla="*/ 17 w 695"/>
                <a:gd name="T15" fmla="*/ 323 h 503"/>
                <a:gd name="T16" fmla="*/ 4 w 695"/>
                <a:gd name="T17" fmla="*/ 384 h 503"/>
                <a:gd name="T18" fmla="*/ 0 w 695"/>
                <a:gd name="T19" fmla="*/ 414 h 503"/>
                <a:gd name="T20" fmla="*/ 6 w 695"/>
                <a:gd name="T21" fmla="*/ 438 h 503"/>
                <a:gd name="T22" fmla="*/ 17 w 695"/>
                <a:gd name="T23" fmla="*/ 455 h 503"/>
                <a:gd name="T24" fmla="*/ 32 w 695"/>
                <a:gd name="T25" fmla="*/ 470 h 503"/>
                <a:gd name="T26" fmla="*/ 74 w 695"/>
                <a:gd name="T27" fmla="*/ 494 h 503"/>
                <a:gd name="T28" fmla="*/ 114 w 695"/>
                <a:gd name="T29" fmla="*/ 503 h 503"/>
                <a:gd name="T30" fmla="*/ 134 w 695"/>
                <a:gd name="T31" fmla="*/ 500 h 503"/>
                <a:gd name="T32" fmla="*/ 152 w 695"/>
                <a:gd name="T33" fmla="*/ 486 h 503"/>
                <a:gd name="T34" fmla="*/ 171 w 695"/>
                <a:gd name="T35" fmla="*/ 441 h 503"/>
                <a:gd name="T36" fmla="*/ 212 w 695"/>
                <a:gd name="T37" fmla="*/ 349 h 503"/>
                <a:gd name="T38" fmla="*/ 241 w 695"/>
                <a:gd name="T39" fmla="*/ 301 h 503"/>
                <a:gd name="T40" fmla="*/ 278 w 695"/>
                <a:gd name="T41" fmla="*/ 253 h 503"/>
                <a:gd name="T42" fmla="*/ 322 w 695"/>
                <a:gd name="T43" fmla="*/ 208 h 503"/>
                <a:gd name="T44" fmla="*/ 374 w 695"/>
                <a:gd name="T45" fmla="*/ 167 h 503"/>
                <a:gd name="T46" fmla="*/ 435 w 695"/>
                <a:gd name="T47" fmla="*/ 131 h 503"/>
                <a:gd name="T48" fmla="*/ 505 w 695"/>
                <a:gd name="T49" fmla="*/ 102 h 503"/>
                <a:gd name="T50" fmla="*/ 585 w 695"/>
                <a:gd name="T51" fmla="*/ 82 h 503"/>
                <a:gd name="T52" fmla="*/ 677 w 695"/>
                <a:gd name="T53" fmla="*/ 72 h 503"/>
                <a:gd name="T54" fmla="*/ 686 w 695"/>
                <a:gd name="T55" fmla="*/ 69 h 503"/>
                <a:gd name="T56" fmla="*/ 692 w 695"/>
                <a:gd name="T57" fmla="*/ 62 h 503"/>
                <a:gd name="T58" fmla="*/ 695 w 695"/>
                <a:gd name="T59" fmla="*/ 51 h 503"/>
                <a:gd name="T60" fmla="*/ 690 w 695"/>
                <a:gd name="T61" fmla="*/ 34 h 503"/>
                <a:gd name="T62" fmla="*/ 674 w 695"/>
                <a:gd name="T63" fmla="*/ 18 h 503"/>
                <a:gd name="T64" fmla="*/ 648 w 695"/>
                <a:gd name="T65" fmla="*/ 8 h 503"/>
                <a:gd name="T66" fmla="*/ 604 w 695"/>
                <a:gd name="T67" fmla="*/ 1 h 503"/>
                <a:gd name="T68" fmla="*/ 536 w 695"/>
                <a:gd name="T69" fmla="*/ 2 h 503"/>
                <a:gd name="T70" fmla="*/ 469 w 695"/>
                <a:gd name="T71" fmla="*/ 13 h 503"/>
                <a:gd name="T72" fmla="*/ 397 w 695"/>
                <a:gd name="T73" fmla="*/ 33 h 503"/>
                <a:gd name="T74" fmla="*/ 328 w 695"/>
                <a:gd name="T75" fmla="*/ 60 h 503"/>
                <a:gd name="T76" fmla="*/ 262 w 695"/>
                <a:gd name="T77" fmla="*/ 94 h 503"/>
                <a:gd name="T78" fmla="*/ 214 w 695"/>
                <a:gd name="T79" fmla="*/ 124 h 503"/>
                <a:gd name="T80" fmla="*/ 200 w 695"/>
                <a:gd name="T81" fmla="*/ 101 h 503"/>
                <a:gd name="T82" fmla="*/ 160 w 695"/>
                <a:gd name="T83" fmla="*/ 66 h 503"/>
                <a:gd name="T84" fmla="*/ 124 w 695"/>
                <a:gd name="T85" fmla="*/ 46 h 503"/>
                <a:gd name="T86" fmla="*/ 96 w 695"/>
                <a:gd name="T87" fmla="*/ 38 h 503"/>
                <a:gd name="T88" fmla="*/ 71 w 695"/>
                <a:gd name="T89" fmla="*/ 3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503">
                  <a:moveTo>
                    <a:pt x="71" y="35"/>
                  </a:moveTo>
                  <a:lnTo>
                    <a:pt x="61" y="36"/>
                  </a:lnTo>
                  <a:lnTo>
                    <a:pt x="50" y="38"/>
                  </a:lnTo>
                  <a:lnTo>
                    <a:pt x="45" y="39"/>
                  </a:lnTo>
                  <a:lnTo>
                    <a:pt x="41" y="42"/>
                  </a:lnTo>
                  <a:lnTo>
                    <a:pt x="37" y="44"/>
                  </a:lnTo>
                  <a:lnTo>
                    <a:pt x="34" y="48"/>
                  </a:lnTo>
                  <a:lnTo>
                    <a:pt x="32" y="51"/>
                  </a:lnTo>
                  <a:lnTo>
                    <a:pt x="31" y="54"/>
                  </a:lnTo>
                  <a:lnTo>
                    <a:pt x="30" y="58"/>
                  </a:lnTo>
                  <a:lnTo>
                    <a:pt x="29" y="61"/>
                  </a:lnTo>
                  <a:lnTo>
                    <a:pt x="30" y="70"/>
                  </a:lnTo>
                  <a:lnTo>
                    <a:pt x="32" y="81"/>
                  </a:lnTo>
                  <a:lnTo>
                    <a:pt x="35" y="94"/>
                  </a:lnTo>
                  <a:lnTo>
                    <a:pt x="37" y="108"/>
                  </a:lnTo>
                  <a:lnTo>
                    <a:pt x="39" y="125"/>
                  </a:lnTo>
                  <a:lnTo>
                    <a:pt x="39" y="141"/>
                  </a:lnTo>
                  <a:lnTo>
                    <a:pt x="39" y="159"/>
                  </a:lnTo>
                  <a:lnTo>
                    <a:pt x="38" y="177"/>
                  </a:lnTo>
                  <a:lnTo>
                    <a:pt x="37" y="195"/>
                  </a:lnTo>
                  <a:lnTo>
                    <a:pt x="35" y="214"/>
                  </a:lnTo>
                  <a:lnTo>
                    <a:pt x="29" y="252"/>
                  </a:lnTo>
                  <a:lnTo>
                    <a:pt x="23" y="288"/>
                  </a:lnTo>
                  <a:lnTo>
                    <a:pt x="17" y="323"/>
                  </a:lnTo>
                  <a:lnTo>
                    <a:pt x="10" y="353"/>
                  </a:lnTo>
                  <a:lnTo>
                    <a:pt x="7" y="370"/>
                  </a:lnTo>
                  <a:lnTo>
                    <a:pt x="4" y="384"/>
                  </a:lnTo>
                  <a:lnTo>
                    <a:pt x="1" y="395"/>
                  </a:lnTo>
                  <a:lnTo>
                    <a:pt x="0" y="405"/>
                  </a:lnTo>
                  <a:lnTo>
                    <a:pt x="0" y="414"/>
                  </a:lnTo>
                  <a:lnTo>
                    <a:pt x="1" y="424"/>
                  </a:lnTo>
                  <a:lnTo>
                    <a:pt x="4" y="431"/>
                  </a:lnTo>
                  <a:lnTo>
                    <a:pt x="6" y="438"/>
                  </a:lnTo>
                  <a:lnTo>
                    <a:pt x="9" y="444"/>
                  </a:lnTo>
                  <a:lnTo>
                    <a:pt x="13" y="450"/>
                  </a:lnTo>
                  <a:lnTo>
                    <a:pt x="17" y="455"/>
                  </a:lnTo>
                  <a:lnTo>
                    <a:pt x="22" y="460"/>
                  </a:lnTo>
                  <a:lnTo>
                    <a:pt x="27" y="464"/>
                  </a:lnTo>
                  <a:lnTo>
                    <a:pt x="32" y="470"/>
                  </a:lnTo>
                  <a:lnTo>
                    <a:pt x="45" y="478"/>
                  </a:lnTo>
                  <a:lnTo>
                    <a:pt x="60" y="486"/>
                  </a:lnTo>
                  <a:lnTo>
                    <a:pt x="74" y="494"/>
                  </a:lnTo>
                  <a:lnTo>
                    <a:pt x="87" y="499"/>
                  </a:lnTo>
                  <a:lnTo>
                    <a:pt x="101" y="502"/>
                  </a:lnTo>
                  <a:lnTo>
                    <a:pt x="114" y="503"/>
                  </a:lnTo>
                  <a:lnTo>
                    <a:pt x="121" y="503"/>
                  </a:lnTo>
                  <a:lnTo>
                    <a:pt x="127" y="502"/>
                  </a:lnTo>
                  <a:lnTo>
                    <a:pt x="134" y="500"/>
                  </a:lnTo>
                  <a:lnTo>
                    <a:pt x="140" y="496"/>
                  </a:lnTo>
                  <a:lnTo>
                    <a:pt x="146" y="492"/>
                  </a:lnTo>
                  <a:lnTo>
                    <a:pt x="152" y="486"/>
                  </a:lnTo>
                  <a:lnTo>
                    <a:pt x="158" y="478"/>
                  </a:lnTo>
                  <a:lnTo>
                    <a:pt x="161" y="469"/>
                  </a:lnTo>
                  <a:lnTo>
                    <a:pt x="171" y="441"/>
                  </a:lnTo>
                  <a:lnTo>
                    <a:pt x="182" y="411"/>
                  </a:lnTo>
                  <a:lnTo>
                    <a:pt x="195" y="381"/>
                  </a:lnTo>
                  <a:lnTo>
                    <a:pt x="212" y="349"/>
                  </a:lnTo>
                  <a:lnTo>
                    <a:pt x="221" y="333"/>
                  </a:lnTo>
                  <a:lnTo>
                    <a:pt x="231" y="316"/>
                  </a:lnTo>
                  <a:lnTo>
                    <a:pt x="241" y="301"/>
                  </a:lnTo>
                  <a:lnTo>
                    <a:pt x="253" y="285"/>
                  </a:lnTo>
                  <a:lnTo>
                    <a:pt x="265" y="270"/>
                  </a:lnTo>
                  <a:lnTo>
                    <a:pt x="278" y="253"/>
                  </a:lnTo>
                  <a:lnTo>
                    <a:pt x="292" y="238"/>
                  </a:lnTo>
                  <a:lnTo>
                    <a:pt x="306" y="223"/>
                  </a:lnTo>
                  <a:lnTo>
                    <a:pt x="322" y="208"/>
                  </a:lnTo>
                  <a:lnTo>
                    <a:pt x="338" y="194"/>
                  </a:lnTo>
                  <a:lnTo>
                    <a:pt x="355" y="181"/>
                  </a:lnTo>
                  <a:lnTo>
                    <a:pt x="374" y="167"/>
                  </a:lnTo>
                  <a:lnTo>
                    <a:pt x="393" y="154"/>
                  </a:lnTo>
                  <a:lnTo>
                    <a:pt x="414" y="142"/>
                  </a:lnTo>
                  <a:lnTo>
                    <a:pt x="435" y="131"/>
                  </a:lnTo>
                  <a:lnTo>
                    <a:pt x="457" y="120"/>
                  </a:lnTo>
                  <a:lnTo>
                    <a:pt x="480" y="111"/>
                  </a:lnTo>
                  <a:lnTo>
                    <a:pt x="505" y="102"/>
                  </a:lnTo>
                  <a:lnTo>
                    <a:pt x="531" y="94"/>
                  </a:lnTo>
                  <a:lnTo>
                    <a:pt x="557" y="88"/>
                  </a:lnTo>
                  <a:lnTo>
                    <a:pt x="585" y="82"/>
                  </a:lnTo>
                  <a:lnTo>
                    <a:pt x="614" y="78"/>
                  </a:lnTo>
                  <a:lnTo>
                    <a:pt x="645" y="75"/>
                  </a:lnTo>
                  <a:lnTo>
                    <a:pt x="677" y="72"/>
                  </a:lnTo>
                  <a:lnTo>
                    <a:pt x="680" y="72"/>
                  </a:lnTo>
                  <a:lnTo>
                    <a:pt x="683" y="70"/>
                  </a:lnTo>
                  <a:lnTo>
                    <a:pt x="686" y="69"/>
                  </a:lnTo>
                  <a:lnTo>
                    <a:pt x="688" y="67"/>
                  </a:lnTo>
                  <a:lnTo>
                    <a:pt x="691" y="65"/>
                  </a:lnTo>
                  <a:lnTo>
                    <a:pt x="692" y="62"/>
                  </a:lnTo>
                  <a:lnTo>
                    <a:pt x="694" y="59"/>
                  </a:lnTo>
                  <a:lnTo>
                    <a:pt x="694" y="56"/>
                  </a:lnTo>
                  <a:lnTo>
                    <a:pt x="695" y="51"/>
                  </a:lnTo>
                  <a:lnTo>
                    <a:pt x="694" y="45"/>
                  </a:lnTo>
                  <a:lnTo>
                    <a:pt x="693" y="40"/>
                  </a:lnTo>
                  <a:lnTo>
                    <a:pt x="690" y="34"/>
                  </a:lnTo>
                  <a:lnTo>
                    <a:pt x="686" y="29"/>
                  </a:lnTo>
                  <a:lnTo>
                    <a:pt x="681" y="24"/>
                  </a:lnTo>
                  <a:lnTo>
                    <a:pt x="674" y="18"/>
                  </a:lnTo>
                  <a:lnTo>
                    <a:pt x="667" y="14"/>
                  </a:lnTo>
                  <a:lnTo>
                    <a:pt x="657" y="11"/>
                  </a:lnTo>
                  <a:lnTo>
                    <a:pt x="648" y="8"/>
                  </a:lnTo>
                  <a:lnTo>
                    <a:pt x="638" y="6"/>
                  </a:lnTo>
                  <a:lnTo>
                    <a:pt x="628" y="4"/>
                  </a:lnTo>
                  <a:lnTo>
                    <a:pt x="604" y="1"/>
                  </a:lnTo>
                  <a:lnTo>
                    <a:pt x="579" y="0"/>
                  </a:lnTo>
                  <a:lnTo>
                    <a:pt x="558" y="0"/>
                  </a:lnTo>
                  <a:lnTo>
                    <a:pt x="536" y="2"/>
                  </a:lnTo>
                  <a:lnTo>
                    <a:pt x="515" y="5"/>
                  </a:lnTo>
                  <a:lnTo>
                    <a:pt x="491" y="8"/>
                  </a:lnTo>
                  <a:lnTo>
                    <a:pt x="469" y="13"/>
                  </a:lnTo>
                  <a:lnTo>
                    <a:pt x="445" y="19"/>
                  </a:lnTo>
                  <a:lnTo>
                    <a:pt x="422" y="26"/>
                  </a:lnTo>
                  <a:lnTo>
                    <a:pt x="397" y="33"/>
                  </a:lnTo>
                  <a:lnTo>
                    <a:pt x="374" y="41"/>
                  </a:lnTo>
                  <a:lnTo>
                    <a:pt x="350" y="50"/>
                  </a:lnTo>
                  <a:lnTo>
                    <a:pt x="328" y="60"/>
                  </a:lnTo>
                  <a:lnTo>
                    <a:pt x="305" y="70"/>
                  </a:lnTo>
                  <a:lnTo>
                    <a:pt x="283" y="82"/>
                  </a:lnTo>
                  <a:lnTo>
                    <a:pt x="262" y="94"/>
                  </a:lnTo>
                  <a:lnTo>
                    <a:pt x="240" y="106"/>
                  </a:lnTo>
                  <a:lnTo>
                    <a:pt x="221" y="119"/>
                  </a:lnTo>
                  <a:lnTo>
                    <a:pt x="214" y="124"/>
                  </a:lnTo>
                  <a:lnTo>
                    <a:pt x="212" y="116"/>
                  </a:lnTo>
                  <a:lnTo>
                    <a:pt x="209" y="110"/>
                  </a:lnTo>
                  <a:lnTo>
                    <a:pt x="200" y="101"/>
                  </a:lnTo>
                  <a:lnTo>
                    <a:pt x="190" y="91"/>
                  </a:lnTo>
                  <a:lnTo>
                    <a:pt x="176" y="79"/>
                  </a:lnTo>
                  <a:lnTo>
                    <a:pt x="160" y="66"/>
                  </a:lnTo>
                  <a:lnTo>
                    <a:pt x="142" y="55"/>
                  </a:lnTo>
                  <a:lnTo>
                    <a:pt x="133" y="50"/>
                  </a:lnTo>
                  <a:lnTo>
                    <a:pt x="124" y="46"/>
                  </a:lnTo>
                  <a:lnTo>
                    <a:pt x="114" y="42"/>
                  </a:lnTo>
                  <a:lnTo>
                    <a:pt x="104" y="40"/>
                  </a:lnTo>
                  <a:lnTo>
                    <a:pt x="96" y="38"/>
                  </a:lnTo>
                  <a:lnTo>
                    <a:pt x="87" y="36"/>
                  </a:lnTo>
                  <a:lnTo>
                    <a:pt x="79" y="36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40"/>
            <p:cNvSpPr>
              <a:spLocks/>
            </p:cNvSpPr>
            <p:nvPr userDrawn="1"/>
          </p:nvSpPr>
          <p:spPr bwMode="auto">
            <a:xfrm>
              <a:off x="6388" y="599"/>
              <a:ext cx="74" cy="49"/>
            </a:xfrm>
            <a:custGeom>
              <a:avLst/>
              <a:gdLst>
                <a:gd name="T0" fmla="*/ 144 w 883"/>
                <a:gd name="T1" fmla="*/ 3 h 595"/>
                <a:gd name="T2" fmla="*/ 125 w 883"/>
                <a:gd name="T3" fmla="*/ 13 h 595"/>
                <a:gd name="T4" fmla="*/ 100 w 883"/>
                <a:gd name="T5" fmla="*/ 49 h 595"/>
                <a:gd name="T6" fmla="*/ 55 w 883"/>
                <a:gd name="T7" fmla="*/ 183 h 595"/>
                <a:gd name="T8" fmla="*/ 10 w 883"/>
                <a:gd name="T9" fmla="*/ 382 h 595"/>
                <a:gd name="T10" fmla="*/ 0 w 883"/>
                <a:gd name="T11" fmla="*/ 465 h 595"/>
                <a:gd name="T12" fmla="*/ 7 w 883"/>
                <a:gd name="T13" fmla="*/ 503 h 595"/>
                <a:gd name="T14" fmla="*/ 25 w 883"/>
                <a:gd name="T15" fmla="*/ 532 h 595"/>
                <a:gd name="T16" fmla="*/ 77 w 883"/>
                <a:gd name="T17" fmla="*/ 571 h 595"/>
                <a:gd name="T18" fmla="*/ 122 w 883"/>
                <a:gd name="T19" fmla="*/ 590 h 595"/>
                <a:gd name="T20" fmla="*/ 164 w 883"/>
                <a:gd name="T21" fmla="*/ 595 h 595"/>
                <a:gd name="T22" fmla="*/ 201 w 883"/>
                <a:gd name="T23" fmla="*/ 585 h 595"/>
                <a:gd name="T24" fmla="*/ 234 w 883"/>
                <a:gd name="T25" fmla="*/ 555 h 595"/>
                <a:gd name="T26" fmla="*/ 295 w 883"/>
                <a:gd name="T27" fmla="*/ 487 h 595"/>
                <a:gd name="T28" fmla="*/ 404 w 883"/>
                <a:gd name="T29" fmla="*/ 369 h 595"/>
                <a:gd name="T30" fmla="*/ 491 w 883"/>
                <a:gd name="T31" fmla="*/ 296 h 595"/>
                <a:gd name="T32" fmla="*/ 514 w 883"/>
                <a:gd name="T33" fmla="*/ 299 h 595"/>
                <a:gd name="T34" fmla="*/ 534 w 883"/>
                <a:gd name="T35" fmla="*/ 336 h 595"/>
                <a:gd name="T36" fmla="*/ 568 w 883"/>
                <a:gd name="T37" fmla="*/ 405 h 595"/>
                <a:gd name="T38" fmla="*/ 605 w 883"/>
                <a:gd name="T39" fmla="*/ 459 h 595"/>
                <a:gd name="T40" fmla="*/ 644 w 883"/>
                <a:gd name="T41" fmla="*/ 500 h 595"/>
                <a:gd name="T42" fmla="*/ 693 w 883"/>
                <a:gd name="T43" fmla="*/ 535 h 595"/>
                <a:gd name="T44" fmla="*/ 767 w 883"/>
                <a:gd name="T45" fmla="*/ 561 h 595"/>
                <a:gd name="T46" fmla="*/ 828 w 883"/>
                <a:gd name="T47" fmla="*/ 565 h 595"/>
                <a:gd name="T48" fmla="*/ 868 w 883"/>
                <a:gd name="T49" fmla="*/ 555 h 595"/>
                <a:gd name="T50" fmla="*/ 883 w 883"/>
                <a:gd name="T51" fmla="*/ 533 h 595"/>
                <a:gd name="T52" fmla="*/ 880 w 883"/>
                <a:gd name="T53" fmla="*/ 518 h 595"/>
                <a:gd name="T54" fmla="*/ 868 w 883"/>
                <a:gd name="T55" fmla="*/ 512 h 595"/>
                <a:gd name="T56" fmla="*/ 840 w 883"/>
                <a:gd name="T57" fmla="*/ 510 h 595"/>
                <a:gd name="T58" fmla="*/ 808 w 883"/>
                <a:gd name="T59" fmla="*/ 501 h 595"/>
                <a:gd name="T60" fmla="*/ 781 w 883"/>
                <a:gd name="T61" fmla="*/ 483 h 595"/>
                <a:gd name="T62" fmla="*/ 751 w 883"/>
                <a:gd name="T63" fmla="*/ 440 h 595"/>
                <a:gd name="T64" fmla="*/ 722 w 883"/>
                <a:gd name="T65" fmla="*/ 358 h 595"/>
                <a:gd name="T66" fmla="*/ 694 w 883"/>
                <a:gd name="T67" fmla="*/ 231 h 595"/>
                <a:gd name="T68" fmla="*/ 679 w 883"/>
                <a:gd name="T69" fmla="*/ 197 h 595"/>
                <a:gd name="T70" fmla="*/ 655 w 883"/>
                <a:gd name="T71" fmla="*/ 168 h 595"/>
                <a:gd name="T72" fmla="*/ 622 w 883"/>
                <a:gd name="T73" fmla="*/ 145 h 595"/>
                <a:gd name="T74" fmla="*/ 580 w 883"/>
                <a:gd name="T75" fmla="*/ 127 h 595"/>
                <a:gd name="T76" fmla="*/ 537 w 883"/>
                <a:gd name="T77" fmla="*/ 122 h 595"/>
                <a:gd name="T78" fmla="*/ 494 w 883"/>
                <a:gd name="T79" fmla="*/ 140 h 595"/>
                <a:gd name="T80" fmla="*/ 409 w 883"/>
                <a:gd name="T81" fmla="*/ 209 h 595"/>
                <a:gd name="T82" fmla="*/ 308 w 883"/>
                <a:gd name="T83" fmla="*/ 309 h 595"/>
                <a:gd name="T84" fmla="*/ 207 w 883"/>
                <a:gd name="T85" fmla="*/ 410 h 595"/>
                <a:gd name="T86" fmla="*/ 179 w 883"/>
                <a:gd name="T87" fmla="*/ 427 h 595"/>
                <a:gd name="T88" fmla="*/ 201 w 883"/>
                <a:gd name="T89" fmla="*/ 322 h 595"/>
                <a:gd name="T90" fmla="*/ 255 w 883"/>
                <a:gd name="T91" fmla="*/ 149 h 595"/>
                <a:gd name="T92" fmla="*/ 277 w 883"/>
                <a:gd name="T93" fmla="*/ 89 h 595"/>
                <a:gd name="T94" fmla="*/ 276 w 883"/>
                <a:gd name="T95" fmla="*/ 67 h 595"/>
                <a:gd name="T96" fmla="*/ 261 w 883"/>
                <a:gd name="T97" fmla="*/ 42 h 595"/>
                <a:gd name="T98" fmla="*/ 226 w 883"/>
                <a:gd name="T99" fmla="*/ 18 h 595"/>
                <a:gd name="T100" fmla="*/ 174 w 883"/>
                <a:gd name="T101" fmla="*/ 1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3" h="595">
                  <a:moveTo>
                    <a:pt x="162" y="0"/>
                  </a:moveTo>
                  <a:lnTo>
                    <a:pt x="156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9" y="4"/>
                  </a:lnTo>
                  <a:lnTo>
                    <a:pt x="134" y="7"/>
                  </a:lnTo>
                  <a:lnTo>
                    <a:pt x="129" y="10"/>
                  </a:lnTo>
                  <a:lnTo>
                    <a:pt x="125" y="13"/>
                  </a:lnTo>
                  <a:lnTo>
                    <a:pt x="121" y="17"/>
                  </a:lnTo>
                  <a:lnTo>
                    <a:pt x="113" y="26"/>
                  </a:lnTo>
                  <a:lnTo>
                    <a:pt x="106" y="37"/>
                  </a:lnTo>
                  <a:lnTo>
                    <a:pt x="100" y="49"/>
                  </a:lnTo>
                  <a:lnTo>
                    <a:pt x="94" y="63"/>
                  </a:lnTo>
                  <a:lnTo>
                    <a:pt x="82" y="97"/>
                  </a:lnTo>
                  <a:lnTo>
                    <a:pt x="68" y="137"/>
                  </a:lnTo>
                  <a:lnTo>
                    <a:pt x="55" y="183"/>
                  </a:lnTo>
                  <a:lnTo>
                    <a:pt x="43" y="232"/>
                  </a:lnTo>
                  <a:lnTo>
                    <a:pt x="31" y="282"/>
                  </a:lnTo>
                  <a:lnTo>
                    <a:pt x="19" y="333"/>
                  </a:lnTo>
                  <a:lnTo>
                    <a:pt x="10" y="382"/>
                  </a:lnTo>
                  <a:lnTo>
                    <a:pt x="3" y="429"/>
                  </a:lnTo>
                  <a:lnTo>
                    <a:pt x="1" y="442"/>
                  </a:lnTo>
                  <a:lnTo>
                    <a:pt x="0" y="454"/>
                  </a:lnTo>
                  <a:lnTo>
                    <a:pt x="0" y="465"/>
                  </a:lnTo>
                  <a:lnTo>
                    <a:pt x="1" y="477"/>
                  </a:lnTo>
                  <a:lnTo>
                    <a:pt x="2" y="486"/>
                  </a:lnTo>
                  <a:lnTo>
                    <a:pt x="4" y="495"/>
                  </a:lnTo>
                  <a:lnTo>
                    <a:pt x="7" y="503"/>
                  </a:lnTo>
                  <a:lnTo>
                    <a:pt x="10" y="511"/>
                  </a:lnTo>
                  <a:lnTo>
                    <a:pt x="14" y="518"/>
                  </a:lnTo>
                  <a:lnTo>
                    <a:pt x="19" y="526"/>
                  </a:lnTo>
                  <a:lnTo>
                    <a:pt x="25" y="532"/>
                  </a:lnTo>
                  <a:lnTo>
                    <a:pt x="32" y="539"/>
                  </a:lnTo>
                  <a:lnTo>
                    <a:pt x="47" y="551"/>
                  </a:lnTo>
                  <a:lnTo>
                    <a:pt x="65" y="564"/>
                  </a:lnTo>
                  <a:lnTo>
                    <a:pt x="77" y="571"/>
                  </a:lnTo>
                  <a:lnTo>
                    <a:pt x="89" y="577"/>
                  </a:lnTo>
                  <a:lnTo>
                    <a:pt x="100" y="582"/>
                  </a:lnTo>
                  <a:lnTo>
                    <a:pt x="111" y="587"/>
                  </a:lnTo>
                  <a:lnTo>
                    <a:pt x="122" y="590"/>
                  </a:lnTo>
                  <a:lnTo>
                    <a:pt x="133" y="592"/>
                  </a:lnTo>
                  <a:lnTo>
                    <a:pt x="144" y="594"/>
                  </a:lnTo>
                  <a:lnTo>
                    <a:pt x="154" y="595"/>
                  </a:lnTo>
                  <a:lnTo>
                    <a:pt x="164" y="595"/>
                  </a:lnTo>
                  <a:lnTo>
                    <a:pt x="174" y="593"/>
                  </a:lnTo>
                  <a:lnTo>
                    <a:pt x="184" y="591"/>
                  </a:lnTo>
                  <a:lnTo>
                    <a:pt x="192" y="589"/>
                  </a:lnTo>
                  <a:lnTo>
                    <a:pt x="201" y="585"/>
                  </a:lnTo>
                  <a:lnTo>
                    <a:pt x="208" y="580"/>
                  </a:lnTo>
                  <a:lnTo>
                    <a:pt x="216" y="575"/>
                  </a:lnTo>
                  <a:lnTo>
                    <a:pt x="222" y="567"/>
                  </a:lnTo>
                  <a:lnTo>
                    <a:pt x="234" y="555"/>
                  </a:lnTo>
                  <a:lnTo>
                    <a:pt x="245" y="542"/>
                  </a:lnTo>
                  <a:lnTo>
                    <a:pt x="257" y="530"/>
                  </a:lnTo>
                  <a:lnTo>
                    <a:pt x="268" y="516"/>
                  </a:lnTo>
                  <a:lnTo>
                    <a:pt x="295" y="487"/>
                  </a:lnTo>
                  <a:lnTo>
                    <a:pt x="321" y="456"/>
                  </a:lnTo>
                  <a:lnTo>
                    <a:pt x="349" y="427"/>
                  </a:lnTo>
                  <a:lnTo>
                    <a:pt x="376" y="397"/>
                  </a:lnTo>
                  <a:lnTo>
                    <a:pt x="404" y="369"/>
                  </a:lnTo>
                  <a:lnTo>
                    <a:pt x="431" y="343"/>
                  </a:lnTo>
                  <a:lnTo>
                    <a:pt x="458" y="320"/>
                  </a:lnTo>
                  <a:lnTo>
                    <a:pt x="484" y="300"/>
                  </a:lnTo>
                  <a:lnTo>
                    <a:pt x="491" y="296"/>
                  </a:lnTo>
                  <a:lnTo>
                    <a:pt x="497" y="295"/>
                  </a:lnTo>
                  <a:lnTo>
                    <a:pt x="503" y="295"/>
                  </a:lnTo>
                  <a:lnTo>
                    <a:pt x="509" y="296"/>
                  </a:lnTo>
                  <a:lnTo>
                    <a:pt x="514" y="299"/>
                  </a:lnTo>
                  <a:lnTo>
                    <a:pt x="519" y="303"/>
                  </a:lnTo>
                  <a:lnTo>
                    <a:pt x="523" y="309"/>
                  </a:lnTo>
                  <a:lnTo>
                    <a:pt x="527" y="316"/>
                  </a:lnTo>
                  <a:lnTo>
                    <a:pt x="534" y="336"/>
                  </a:lnTo>
                  <a:lnTo>
                    <a:pt x="543" y="355"/>
                  </a:lnTo>
                  <a:lnTo>
                    <a:pt x="551" y="372"/>
                  </a:lnTo>
                  <a:lnTo>
                    <a:pt x="560" y="390"/>
                  </a:lnTo>
                  <a:lnTo>
                    <a:pt x="568" y="405"/>
                  </a:lnTo>
                  <a:lnTo>
                    <a:pt x="577" y="420"/>
                  </a:lnTo>
                  <a:lnTo>
                    <a:pt x="586" y="434"/>
                  </a:lnTo>
                  <a:lnTo>
                    <a:pt x="596" y="447"/>
                  </a:lnTo>
                  <a:lnTo>
                    <a:pt x="605" y="459"/>
                  </a:lnTo>
                  <a:lnTo>
                    <a:pt x="615" y="470"/>
                  </a:lnTo>
                  <a:lnTo>
                    <a:pt x="624" y="481"/>
                  </a:lnTo>
                  <a:lnTo>
                    <a:pt x="634" y="491"/>
                  </a:lnTo>
                  <a:lnTo>
                    <a:pt x="644" y="500"/>
                  </a:lnTo>
                  <a:lnTo>
                    <a:pt x="654" y="508"/>
                  </a:lnTo>
                  <a:lnTo>
                    <a:pt x="663" y="515"/>
                  </a:lnTo>
                  <a:lnTo>
                    <a:pt x="673" y="523"/>
                  </a:lnTo>
                  <a:lnTo>
                    <a:pt x="693" y="535"/>
                  </a:lnTo>
                  <a:lnTo>
                    <a:pt x="712" y="545"/>
                  </a:lnTo>
                  <a:lnTo>
                    <a:pt x="731" y="552"/>
                  </a:lnTo>
                  <a:lnTo>
                    <a:pt x="749" y="558"/>
                  </a:lnTo>
                  <a:lnTo>
                    <a:pt x="767" y="561"/>
                  </a:lnTo>
                  <a:lnTo>
                    <a:pt x="783" y="564"/>
                  </a:lnTo>
                  <a:lnTo>
                    <a:pt x="799" y="565"/>
                  </a:lnTo>
                  <a:lnTo>
                    <a:pt x="813" y="566"/>
                  </a:lnTo>
                  <a:lnTo>
                    <a:pt x="828" y="565"/>
                  </a:lnTo>
                  <a:lnTo>
                    <a:pt x="843" y="564"/>
                  </a:lnTo>
                  <a:lnTo>
                    <a:pt x="853" y="562"/>
                  </a:lnTo>
                  <a:lnTo>
                    <a:pt x="861" y="559"/>
                  </a:lnTo>
                  <a:lnTo>
                    <a:pt x="868" y="555"/>
                  </a:lnTo>
                  <a:lnTo>
                    <a:pt x="874" y="550"/>
                  </a:lnTo>
                  <a:lnTo>
                    <a:pt x="878" y="545"/>
                  </a:lnTo>
                  <a:lnTo>
                    <a:pt x="881" y="539"/>
                  </a:lnTo>
                  <a:lnTo>
                    <a:pt x="883" y="533"/>
                  </a:lnTo>
                  <a:lnTo>
                    <a:pt x="883" y="528"/>
                  </a:lnTo>
                  <a:lnTo>
                    <a:pt x="883" y="524"/>
                  </a:lnTo>
                  <a:lnTo>
                    <a:pt x="882" y="520"/>
                  </a:lnTo>
                  <a:lnTo>
                    <a:pt x="880" y="518"/>
                  </a:lnTo>
                  <a:lnTo>
                    <a:pt x="878" y="515"/>
                  </a:lnTo>
                  <a:lnTo>
                    <a:pt x="875" y="514"/>
                  </a:lnTo>
                  <a:lnTo>
                    <a:pt x="872" y="512"/>
                  </a:lnTo>
                  <a:lnTo>
                    <a:pt x="868" y="512"/>
                  </a:lnTo>
                  <a:lnTo>
                    <a:pt x="864" y="511"/>
                  </a:lnTo>
                  <a:lnTo>
                    <a:pt x="860" y="511"/>
                  </a:lnTo>
                  <a:lnTo>
                    <a:pt x="851" y="511"/>
                  </a:lnTo>
                  <a:lnTo>
                    <a:pt x="840" y="510"/>
                  </a:lnTo>
                  <a:lnTo>
                    <a:pt x="832" y="509"/>
                  </a:lnTo>
                  <a:lnTo>
                    <a:pt x="823" y="507"/>
                  </a:lnTo>
                  <a:lnTo>
                    <a:pt x="815" y="504"/>
                  </a:lnTo>
                  <a:lnTo>
                    <a:pt x="808" y="501"/>
                  </a:lnTo>
                  <a:lnTo>
                    <a:pt x="801" y="497"/>
                  </a:lnTo>
                  <a:lnTo>
                    <a:pt x="794" y="493"/>
                  </a:lnTo>
                  <a:lnTo>
                    <a:pt x="787" y="488"/>
                  </a:lnTo>
                  <a:lnTo>
                    <a:pt x="781" y="483"/>
                  </a:lnTo>
                  <a:lnTo>
                    <a:pt x="775" y="477"/>
                  </a:lnTo>
                  <a:lnTo>
                    <a:pt x="770" y="469"/>
                  </a:lnTo>
                  <a:lnTo>
                    <a:pt x="760" y="455"/>
                  </a:lnTo>
                  <a:lnTo>
                    <a:pt x="751" y="440"/>
                  </a:lnTo>
                  <a:lnTo>
                    <a:pt x="743" y="421"/>
                  </a:lnTo>
                  <a:lnTo>
                    <a:pt x="735" y="402"/>
                  </a:lnTo>
                  <a:lnTo>
                    <a:pt x="728" y="381"/>
                  </a:lnTo>
                  <a:lnTo>
                    <a:pt x="722" y="358"/>
                  </a:lnTo>
                  <a:lnTo>
                    <a:pt x="711" y="309"/>
                  </a:lnTo>
                  <a:lnTo>
                    <a:pt x="700" y="255"/>
                  </a:lnTo>
                  <a:lnTo>
                    <a:pt x="697" y="240"/>
                  </a:lnTo>
                  <a:lnTo>
                    <a:pt x="694" y="231"/>
                  </a:lnTo>
                  <a:lnTo>
                    <a:pt x="692" y="222"/>
                  </a:lnTo>
                  <a:lnTo>
                    <a:pt x="687" y="213"/>
                  </a:lnTo>
                  <a:lnTo>
                    <a:pt x="683" y="205"/>
                  </a:lnTo>
                  <a:lnTo>
                    <a:pt x="679" y="197"/>
                  </a:lnTo>
                  <a:lnTo>
                    <a:pt x="674" y="189"/>
                  </a:lnTo>
                  <a:lnTo>
                    <a:pt x="668" y="182"/>
                  </a:lnTo>
                  <a:lnTo>
                    <a:pt x="662" y="174"/>
                  </a:lnTo>
                  <a:lnTo>
                    <a:pt x="655" y="168"/>
                  </a:lnTo>
                  <a:lnTo>
                    <a:pt x="648" y="161"/>
                  </a:lnTo>
                  <a:lnTo>
                    <a:pt x="639" y="155"/>
                  </a:lnTo>
                  <a:lnTo>
                    <a:pt x="631" y="150"/>
                  </a:lnTo>
                  <a:lnTo>
                    <a:pt x="622" y="145"/>
                  </a:lnTo>
                  <a:lnTo>
                    <a:pt x="613" y="140"/>
                  </a:lnTo>
                  <a:lnTo>
                    <a:pt x="603" y="135"/>
                  </a:lnTo>
                  <a:lnTo>
                    <a:pt x="592" y="131"/>
                  </a:lnTo>
                  <a:lnTo>
                    <a:pt x="580" y="127"/>
                  </a:lnTo>
                  <a:lnTo>
                    <a:pt x="569" y="124"/>
                  </a:lnTo>
                  <a:lnTo>
                    <a:pt x="559" y="122"/>
                  </a:lnTo>
                  <a:lnTo>
                    <a:pt x="549" y="121"/>
                  </a:lnTo>
                  <a:lnTo>
                    <a:pt x="537" y="122"/>
                  </a:lnTo>
                  <a:lnTo>
                    <a:pt x="527" y="124"/>
                  </a:lnTo>
                  <a:lnTo>
                    <a:pt x="518" y="128"/>
                  </a:lnTo>
                  <a:lnTo>
                    <a:pt x="510" y="131"/>
                  </a:lnTo>
                  <a:lnTo>
                    <a:pt x="494" y="140"/>
                  </a:lnTo>
                  <a:lnTo>
                    <a:pt x="478" y="150"/>
                  </a:lnTo>
                  <a:lnTo>
                    <a:pt x="457" y="167"/>
                  </a:lnTo>
                  <a:lnTo>
                    <a:pt x="433" y="187"/>
                  </a:lnTo>
                  <a:lnTo>
                    <a:pt x="409" y="209"/>
                  </a:lnTo>
                  <a:lnTo>
                    <a:pt x="383" y="233"/>
                  </a:lnTo>
                  <a:lnTo>
                    <a:pt x="358" y="258"/>
                  </a:lnTo>
                  <a:lnTo>
                    <a:pt x="332" y="284"/>
                  </a:lnTo>
                  <a:lnTo>
                    <a:pt x="308" y="309"/>
                  </a:lnTo>
                  <a:lnTo>
                    <a:pt x="284" y="334"/>
                  </a:lnTo>
                  <a:lnTo>
                    <a:pt x="246" y="372"/>
                  </a:lnTo>
                  <a:lnTo>
                    <a:pt x="218" y="400"/>
                  </a:lnTo>
                  <a:lnTo>
                    <a:pt x="207" y="410"/>
                  </a:lnTo>
                  <a:lnTo>
                    <a:pt x="199" y="417"/>
                  </a:lnTo>
                  <a:lnTo>
                    <a:pt x="192" y="423"/>
                  </a:lnTo>
                  <a:lnTo>
                    <a:pt x="188" y="425"/>
                  </a:lnTo>
                  <a:lnTo>
                    <a:pt x="179" y="427"/>
                  </a:lnTo>
                  <a:lnTo>
                    <a:pt x="180" y="417"/>
                  </a:lnTo>
                  <a:lnTo>
                    <a:pt x="185" y="392"/>
                  </a:lnTo>
                  <a:lnTo>
                    <a:pt x="192" y="360"/>
                  </a:lnTo>
                  <a:lnTo>
                    <a:pt x="201" y="322"/>
                  </a:lnTo>
                  <a:lnTo>
                    <a:pt x="211" y="283"/>
                  </a:lnTo>
                  <a:lnTo>
                    <a:pt x="224" y="239"/>
                  </a:lnTo>
                  <a:lnTo>
                    <a:pt x="239" y="194"/>
                  </a:lnTo>
                  <a:lnTo>
                    <a:pt x="255" y="149"/>
                  </a:lnTo>
                  <a:lnTo>
                    <a:pt x="272" y="105"/>
                  </a:lnTo>
                  <a:lnTo>
                    <a:pt x="275" y="100"/>
                  </a:lnTo>
                  <a:lnTo>
                    <a:pt x="276" y="94"/>
                  </a:lnTo>
                  <a:lnTo>
                    <a:pt x="277" y="89"/>
                  </a:lnTo>
                  <a:lnTo>
                    <a:pt x="278" y="84"/>
                  </a:lnTo>
                  <a:lnTo>
                    <a:pt x="278" y="78"/>
                  </a:lnTo>
                  <a:lnTo>
                    <a:pt x="277" y="72"/>
                  </a:lnTo>
                  <a:lnTo>
                    <a:pt x="276" y="67"/>
                  </a:lnTo>
                  <a:lnTo>
                    <a:pt x="274" y="62"/>
                  </a:lnTo>
                  <a:lnTo>
                    <a:pt x="271" y="55"/>
                  </a:lnTo>
                  <a:lnTo>
                    <a:pt x="266" y="48"/>
                  </a:lnTo>
                  <a:lnTo>
                    <a:pt x="261" y="42"/>
                  </a:lnTo>
                  <a:lnTo>
                    <a:pt x="254" y="36"/>
                  </a:lnTo>
                  <a:lnTo>
                    <a:pt x="246" y="30"/>
                  </a:lnTo>
                  <a:lnTo>
                    <a:pt x="237" y="23"/>
                  </a:lnTo>
                  <a:lnTo>
                    <a:pt x="226" y="18"/>
                  </a:lnTo>
                  <a:lnTo>
                    <a:pt x="215" y="13"/>
                  </a:lnTo>
                  <a:lnTo>
                    <a:pt x="201" y="7"/>
                  </a:lnTo>
                  <a:lnTo>
                    <a:pt x="187" y="3"/>
                  </a:lnTo>
                  <a:lnTo>
                    <a:pt x="174" y="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41"/>
            <p:cNvSpPr>
              <a:spLocks/>
            </p:cNvSpPr>
            <p:nvPr userDrawn="1"/>
          </p:nvSpPr>
          <p:spPr bwMode="auto">
            <a:xfrm>
              <a:off x="6666" y="603"/>
              <a:ext cx="60" cy="44"/>
            </a:xfrm>
            <a:custGeom>
              <a:avLst/>
              <a:gdLst>
                <a:gd name="T0" fmla="*/ 518 w 721"/>
                <a:gd name="T1" fmla="*/ 321 h 522"/>
                <a:gd name="T2" fmla="*/ 536 w 721"/>
                <a:gd name="T3" fmla="*/ 387 h 522"/>
                <a:gd name="T4" fmla="*/ 575 w 721"/>
                <a:gd name="T5" fmla="*/ 455 h 522"/>
                <a:gd name="T6" fmla="*/ 622 w 721"/>
                <a:gd name="T7" fmla="*/ 498 h 522"/>
                <a:gd name="T8" fmla="*/ 664 w 721"/>
                <a:gd name="T9" fmla="*/ 519 h 522"/>
                <a:gd name="T10" fmla="*/ 699 w 721"/>
                <a:gd name="T11" fmla="*/ 522 h 522"/>
                <a:gd name="T12" fmla="*/ 719 w 721"/>
                <a:gd name="T13" fmla="*/ 510 h 522"/>
                <a:gd name="T14" fmla="*/ 717 w 721"/>
                <a:gd name="T15" fmla="*/ 488 h 522"/>
                <a:gd name="T16" fmla="*/ 698 w 721"/>
                <a:gd name="T17" fmla="*/ 444 h 522"/>
                <a:gd name="T18" fmla="*/ 682 w 721"/>
                <a:gd name="T19" fmla="*/ 342 h 522"/>
                <a:gd name="T20" fmla="*/ 685 w 721"/>
                <a:gd name="T21" fmla="*/ 242 h 522"/>
                <a:gd name="T22" fmla="*/ 697 w 721"/>
                <a:gd name="T23" fmla="*/ 155 h 522"/>
                <a:gd name="T24" fmla="*/ 699 w 721"/>
                <a:gd name="T25" fmla="*/ 112 h 522"/>
                <a:gd name="T26" fmla="*/ 687 w 721"/>
                <a:gd name="T27" fmla="*/ 82 h 522"/>
                <a:gd name="T28" fmla="*/ 664 w 721"/>
                <a:gd name="T29" fmla="*/ 59 h 522"/>
                <a:gd name="T30" fmla="*/ 622 w 721"/>
                <a:gd name="T31" fmla="*/ 34 h 522"/>
                <a:gd name="T32" fmla="*/ 574 w 721"/>
                <a:gd name="T33" fmla="*/ 25 h 522"/>
                <a:gd name="T34" fmla="*/ 553 w 721"/>
                <a:gd name="T35" fmla="*/ 38 h 522"/>
                <a:gd name="T36" fmla="*/ 510 w 721"/>
                <a:gd name="T37" fmla="*/ 116 h 522"/>
                <a:gd name="T38" fmla="*/ 432 w 721"/>
                <a:gd name="T39" fmla="*/ 216 h 522"/>
                <a:gd name="T40" fmla="*/ 343 w 721"/>
                <a:gd name="T41" fmla="*/ 300 h 522"/>
                <a:gd name="T42" fmla="*/ 291 w 721"/>
                <a:gd name="T43" fmla="*/ 334 h 522"/>
                <a:gd name="T44" fmla="*/ 254 w 721"/>
                <a:gd name="T45" fmla="*/ 345 h 522"/>
                <a:gd name="T46" fmla="*/ 222 w 721"/>
                <a:gd name="T47" fmla="*/ 342 h 522"/>
                <a:gd name="T48" fmla="*/ 197 w 721"/>
                <a:gd name="T49" fmla="*/ 326 h 522"/>
                <a:gd name="T50" fmla="*/ 183 w 721"/>
                <a:gd name="T51" fmla="*/ 290 h 522"/>
                <a:gd name="T52" fmla="*/ 183 w 721"/>
                <a:gd name="T53" fmla="*/ 242 h 522"/>
                <a:gd name="T54" fmla="*/ 195 w 721"/>
                <a:gd name="T55" fmla="*/ 187 h 522"/>
                <a:gd name="T56" fmla="*/ 225 w 721"/>
                <a:gd name="T57" fmla="*/ 111 h 522"/>
                <a:gd name="T58" fmla="*/ 231 w 721"/>
                <a:gd name="T59" fmla="*/ 83 h 522"/>
                <a:gd name="T60" fmla="*/ 225 w 721"/>
                <a:gd name="T61" fmla="*/ 58 h 522"/>
                <a:gd name="T62" fmla="*/ 205 w 721"/>
                <a:gd name="T63" fmla="*/ 36 h 522"/>
                <a:gd name="T64" fmla="*/ 163 w 721"/>
                <a:gd name="T65" fmla="*/ 12 h 522"/>
                <a:gd name="T66" fmla="*/ 123 w 721"/>
                <a:gd name="T67" fmla="*/ 1 h 522"/>
                <a:gd name="T68" fmla="*/ 91 w 721"/>
                <a:gd name="T69" fmla="*/ 5 h 522"/>
                <a:gd name="T70" fmla="*/ 68 w 721"/>
                <a:gd name="T71" fmla="*/ 26 h 522"/>
                <a:gd name="T72" fmla="*/ 42 w 721"/>
                <a:gd name="T73" fmla="*/ 90 h 522"/>
                <a:gd name="T74" fmla="*/ 9 w 721"/>
                <a:gd name="T75" fmla="*/ 214 h 522"/>
                <a:gd name="T76" fmla="*/ 0 w 721"/>
                <a:gd name="T77" fmla="*/ 279 h 522"/>
                <a:gd name="T78" fmla="*/ 5 w 721"/>
                <a:gd name="T79" fmla="*/ 313 h 522"/>
                <a:gd name="T80" fmla="*/ 34 w 721"/>
                <a:gd name="T81" fmla="*/ 375 h 522"/>
                <a:gd name="T82" fmla="*/ 73 w 721"/>
                <a:gd name="T83" fmla="*/ 418 h 522"/>
                <a:gd name="T84" fmla="*/ 112 w 721"/>
                <a:gd name="T85" fmla="*/ 446 h 522"/>
                <a:gd name="T86" fmla="*/ 155 w 721"/>
                <a:gd name="T87" fmla="*/ 466 h 522"/>
                <a:gd name="T88" fmla="*/ 198 w 721"/>
                <a:gd name="T89" fmla="*/ 475 h 522"/>
                <a:gd name="T90" fmla="*/ 251 w 721"/>
                <a:gd name="T91" fmla="*/ 469 h 522"/>
                <a:gd name="T92" fmla="*/ 316 w 721"/>
                <a:gd name="T93" fmla="*/ 440 h 522"/>
                <a:gd name="T94" fmla="*/ 394 w 721"/>
                <a:gd name="T95" fmla="*/ 388 h 522"/>
                <a:gd name="T96" fmla="*/ 483 w 721"/>
                <a:gd name="T97" fmla="*/ 31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1" h="522">
                  <a:moveTo>
                    <a:pt x="515" y="282"/>
                  </a:moveTo>
                  <a:lnTo>
                    <a:pt x="516" y="294"/>
                  </a:lnTo>
                  <a:lnTo>
                    <a:pt x="516" y="307"/>
                  </a:lnTo>
                  <a:lnTo>
                    <a:pt x="518" y="321"/>
                  </a:lnTo>
                  <a:lnTo>
                    <a:pt x="520" y="332"/>
                  </a:lnTo>
                  <a:lnTo>
                    <a:pt x="522" y="344"/>
                  </a:lnTo>
                  <a:lnTo>
                    <a:pt x="528" y="367"/>
                  </a:lnTo>
                  <a:lnTo>
                    <a:pt x="536" y="387"/>
                  </a:lnTo>
                  <a:lnTo>
                    <a:pt x="544" y="406"/>
                  </a:lnTo>
                  <a:lnTo>
                    <a:pt x="553" y="424"/>
                  </a:lnTo>
                  <a:lnTo>
                    <a:pt x="564" y="440"/>
                  </a:lnTo>
                  <a:lnTo>
                    <a:pt x="575" y="455"/>
                  </a:lnTo>
                  <a:lnTo>
                    <a:pt x="587" y="468"/>
                  </a:lnTo>
                  <a:lnTo>
                    <a:pt x="599" y="480"/>
                  </a:lnTo>
                  <a:lnTo>
                    <a:pt x="610" y="490"/>
                  </a:lnTo>
                  <a:lnTo>
                    <a:pt x="622" y="498"/>
                  </a:lnTo>
                  <a:lnTo>
                    <a:pt x="634" y="505"/>
                  </a:lnTo>
                  <a:lnTo>
                    <a:pt x="645" y="511"/>
                  </a:lnTo>
                  <a:lnTo>
                    <a:pt x="655" y="516"/>
                  </a:lnTo>
                  <a:lnTo>
                    <a:pt x="664" y="519"/>
                  </a:lnTo>
                  <a:lnTo>
                    <a:pt x="673" y="521"/>
                  </a:lnTo>
                  <a:lnTo>
                    <a:pt x="683" y="522"/>
                  </a:lnTo>
                  <a:lnTo>
                    <a:pt x="692" y="522"/>
                  </a:lnTo>
                  <a:lnTo>
                    <a:pt x="699" y="522"/>
                  </a:lnTo>
                  <a:lnTo>
                    <a:pt x="706" y="520"/>
                  </a:lnTo>
                  <a:lnTo>
                    <a:pt x="712" y="518"/>
                  </a:lnTo>
                  <a:lnTo>
                    <a:pt x="716" y="515"/>
                  </a:lnTo>
                  <a:lnTo>
                    <a:pt x="719" y="510"/>
                  </a:lnTo>
                  <a:lnTo>
                    <a:pt x="721" y="505"/>
                  </a:lnTo>
                  <a:lnTo>
                    <a:pt x="721" y="500"/>
                  </a:lnTo>
                  <a:lnTo>
                    <a:pt x="720" y="494"/>
                  </a:lnTo>
                  <a:lnTo>
                    <a:pt x="717" y="488"/>
                  </a:lnTo>
                  <a:lnTo>
                    <a:pt x="711" y="478"/>
                  </a:lnTo>
                  <a:lnTo>
                    <a:pt x="706" y="467"/>
                  </a:lnTo>
                  <a:lnTo>
                    <a:pt x="702" y="455"/>
                  </a:lnTo>
                  <a:lnTo>
                    <a:pt x="698" y="444"/>
                  </a:lnTo>
                  <a:lnTo>
                    <a:pt x="692" y="420"/>
                  </a:lnTo>
                  <a:lnTo>
                    <a:pt x="687" y="394"/>
                  </a:lnTo>
                  <a:lnTo>
                    <a:pt x="684" y="368"/>
                  </a:lnTo>
                  <a:lnTo>
                    <a:pt x="682" y="342"/>
                  </a:lnTo>
                  <a:lnTo>
                    <a:pt x="682" y="315"/>
                  </a:lnTo>
                  <a:lnTo>
                    <a:pt x="682" y="290"/>
                  </a:lnTo>
                  <a:lnTo>
                    <a:pt x="683" y="265"/>
                  </a:lnTo>
                  <a:lnTo>
                    <a:pt x="685" y="242"/>
                  </a:lnTo>
                  <a:lnTo>
                    <a:pt x="687" y="221"/>
                  </a:lnTo>
                  <a:lnTo>
                    <a:pt x="690" y="202"/>
                  </a:lnTo>
                  <a:lnTo>
                    <a:pt x="694" y="172"/>
                  </a:lnTo>
                  <a:lnTo>
                    <a:pt x="697" y="155"/>
                  </a:lnTo>
                  <a:lnTo>
                    <a:pt x="699" y="143"/>
                  </a:lnTo>
                  <a:lnTo>
                    <a:pt x="700" y="132"/>
                  </a:lnTo>
                  <a:lnTo>
                    <a:pt x="700" y="122"/>
                  </a:lnTo>
                  <a:lnTo>
                    <a:pt x="699" y="112"/>
                  </a:lnTo>
                  <a:lnTo>
                    <a:pt x="697" y="103"/>
                  </a:lnTo>
                  <a:lnTo>
                    <a:pt x="695" y="96"/>
                  </a:lnTo>
                  <a:lnTo>
                    <a:pt x="691" y="89"/>
                  </a:lnTo>
                  <a:lnTo>
                    <a:pt x="687" y="82"/>
                  </a:lnTo>
                  <a:lnTo>
                    <a:pt x="682" y="76"/>
                  </a:lnTo>
                  <a:lnTo>
                    <a:pt x="676" y="69"/>
                  </a:lnTo>
                  <a:lnTo>
                    <a:pt x="671" y="64"/>
                  </a:lnTo>
                  <a:lnTo>
                    <a:pt x="664" y="59"/>
                  </a:lnTo>
                  <a:lnTo>
                    <a:pt x="651" y="50"/>
                  </a:lnTo>
                  <a:lnTo>
                    <a:pt x="638" y="42"/>
                  </a:lnTo>
                  <a:lnTo>
                    <a:pt x="636" y="41"/>
                  </a:lnTo>
                  <a:lnTo>
                    <a:pt x="622" y="34"/>
                  </a:lnTo>
                  <a:lnTo>
                    <a:pt x="609" y="29"/>
                  </a:lnTo>
                  <a:lnTo>
                    <a:pt x="596" y="26"/>
                  </a:lnTo>
                  <a:lnTo>
                    <a:pt x="584" y="24"/>
                  </a:lnTo>
                  <a:lnTo>
                    <a:pt x="574" y="25"/>
                  </a:lnTo>
                  <a:lnTo>
                    <a:pt x="565" y="28"/>
                  </a:lnTo>
                  <a:lnTo>
                    <a:pt x="561" y="30"/>
                  </a:lnTo>
                  <a:lnTo>
                    <a:pt x="557" y="34"/>
                  </a:lnTo>
                  <a:lnTo>
                    <a:pt x="553" y="38"/>
                  </a:lnTo>
                  <a:lnTo>
                    <a:pt x="551" y="43"/>
                  </a:lnTo>
                  <a:lnTo>
                    <a:pt x="540" y="66"/>
                  </a:lnTo>
                  <a:lnTo>
                    <a:pt x="526" y="91"/>
                  </a:lnTo>
                  <a:lnTo>
                    <a:pt x="510" y="116"/>
                  </a:lnTo>
                  <a:lnTo>
                    <a:pt x="493" y="142"/>
                  </a:lnTo>
                  <a:lnTo>
                    <a:pt x="473" y="167"/>
                  </a:lnTo>
                  <a:lnTo>
                    <a:pt x="453" y="192"/>
                  </a:lnTo>
                  <a:lnTo>
                    <a:pt x="432" y="216"/>
                  </a:lnTo>
                  <a:lnTo>
                    <a:pt x="409" y="240"/>
                  </a:lnTo>
                  <a:lnTo>
                    <a:pt x="388" y="262"/>
                  </a:lnTo>
                  <a:lnTo>
                    <a:pt x="365" y="282"/>
                  </a:lnTo>
                  <a:lnTo>
                    <a:pt x="343" y="300"/>
                  </a:lnTo>
                  <a:lnTo>
                    <a:pt x="322" y="315"/>
                  </a:lnTo>
                  <a:lnTo>
                    <a:pt x="310" y="323"/>
                  </a:lnTo>
                  <a:lnTo>
                    <a:pt x="300" y="329"/>
                  </a:lnTo>
                  <a:lnTo>
                    <a:pt x="291" y="334"/>
                  </a:lnTo>
                  <a:lnTo>
                    <a:pt x="281" y="338"/>
                  </a:lnTo>
                  <a:lnTo>
                    <a:pt x="272" y="341"/>
                  </a:lnTo>
                  <a:lnTo>
                    <a:pt x="262" y="344"/>
                  </a:lnTo>
                  <a:lnTo>
                    <a:pt x="254" y="345"/>
                  </a:lnTo>
                  <a:lnTo>
                    <a:pt x="246" y="346"/>
                  </a:lnTo>
                  <a:lnTo>
                    <a:pt x="238" y="345"/>
                  </a:lnTo>
                  <a:lnTo>
                    <a:pt x="230" y="344"/>
                  </a:lnTo>
                  <a:lnTo>
                    <a:pt x="222" y="342"/>
                  </a:lnTo>
                  <a:lnTo>
                    <a:pt x="214" y="339"/>
                  </a:lnTo>
                  <a:lnTo>
                    <a:pt x="208" y="336"/>
                  </a:lnTo>
                  <a:lnTo>
                    <a:pt x="202" y="331"/>
                  </a:lnTo>
                  <a:lnTo>
                    <a:pt x="197" y="326"/>
                  </a:lnTo>
                  <a:lnTo>
                    <a:pt x="193" y="320"/>
                  </a:lnTo>
                  <a:lnTo>
                    <a:pt x="188" y="310"/>
                  </a:lnTo>
                  <a:lnTo>
                    <a:pt x="185" y="301"/>
                  </a:lnTo>
                  <a:lnTo>
                    <a:pt x="183" y="290"/>
                  </a:lnTo>
                  <a:lnTo>
                    <a:pt x="181" y="279"/>
                  </a:lnTo>
                  <a:lnTo>
                    <a:pt x="181" y="267"/>
                  </a:lnTo>
                  <a:lnTo>
                    <a:pt x="181" y="255"/>
                  </a:lnTo>
                  <a:lnTo>
                    <a:pt x="183" y="242"/>
                  </a:lnTo>
                  <a:lnTo>
                    <a:pt x="185" y="229"/>
                  </a:lnTo>
                  <a:lnTo>
                    <a:pt x="187" y="214"/>
                  </a:lnTo>
                  <a:lnTo>
                    <a:pt x="191" y="201"/>
                  </a:lnTo>
                  <a:lnTo>
                    <a:pt x="195" y="187"/>
                  </a:lnTo>
                  <a:lnTo>
                    <a:pt x="199" y="174"/>
                  </a:lnTo>
                  <a:lnTo>
                    <a:pt x="209" y="146"/>
                  </a:lnTo>
                  <a:lnTo>
                    <a:pt x="221" y="120"/>
                  </a:lnTo>
                  <a:lnTo>
                    <a:pt x="225" y="111"/>
                  </a:lnTo>
                  <a:lnTo>
                    <a:pt x="227" y="104"/>
                  </a:lnTo>
                  <a:lnTo>
                    <a:pt x="229" y="97"/>
                  </a:lnTo>
                  <a:lnTo>
                    <a:pt x="231" y="90"/>
                  </a:lnTo>
                  <a:lnTo>
                    <a:pt x="231" y="83"/>
                  </a:lnTo>
                  <a:lnTo>
                    <a:pt x="231" y="77"/>
                  </a:lnTo>
                  <a:lnTo>
                    <a:pt x="229" y="71"/>
                  </a:lnTo>
                  <a:lnTo>
                    <a:pt x="228" y="64"/>
                  </a:lnTo>
                  <a:lnTo>
                    <a:pt x="225" y="58"/>
                  </a:lnTo>
                  <a:lnTo>
                    <a:pt x="221" y="52"/>
                  </a:lnTo>
                  <a:lnTo>
                    <a:pt x="216" y="47"/>
                  </a:lnTo>
                  <a:lnTo>
                    <a:pt x="211" y="42"/>
                  </a:lnTo>
                  <a:lnTo>
                    <a:pt x="205" y="36"/>
                  </a:lnTo>
                  <a:lnTo>
                    <a:pt x="198" y="31"/>
                  </a:lnTo>
                  <a:lnTo>
                    <a:pt x="190" y="26"/>
                  </a:lnTo>
                  <a:lnTo>
                    <a:pt x="181" y="20"/>
                  </a:lnTo>
                  <a:lnTo>
                    <a:pt x="163" y="12"/>
                  </a:lnTo>
                  <a:lnTo>
                    <a:pt x="146" y="5"/>
                  </a:lnTo>
                  <a:lnTo>
                    <a:pt x="138" y="3"/>
                  </a:lnTo>
                  <a:lnTo>
                    <a:pt x="130" y="2"/>
                  </a:lnTo>
                  <a:lnTo>
                    <a:pt x="123" y="1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8" y="2"/>
                  </a:lnTo>
                  <a:lnTo>
                    <a:pt x="91" y="5"/>
                  </a:lnTo>
                  <a:lnTo>
                    <a:pt x="84" y="8"/>
                  </a:lnTo>
                  <a:lnTo>
                    <a:pt x="78" y="13"/>
                  </a:lnTo>
                  <a:lnTo>
                    <a:pt x="73" y="18"/>
                  </a:lnTo>
                  <a:lnTo>
                    <a:pt x="68" y="26"/>
                  </a:lnTo>
                  <a:lnTo>
                    <a:pt x="63" y="33"/>
                  </a:lnTo>
                  <a:lnTo>
                    <a:pt x="57" y="48"/>
                  </a:lnTo>
                  <a:lnTo>
                    <a:pt x="50" y="66"/>
                  </a:lnTo>
                  <a:lnTo>
                    <a:pt x="42" y="90"/>
                  </a:lnTo>
                  <a:lnTo>
                    <a:pt x="34" y="116"/>
                  </a:lnTo>
                  <a:lnTo>
                    <a:pt x="25" y="146"/>
                  </a:lnTo>
                  <a:lnTo>
                    <a:pt x="17" y="179"/>
                  </a:lnTo>
                  <a:lnTo>
                    <a:pt x="9" y="214"/>
                  </a:lnTo>
                  <a:lnTo>
                    <a:pt x="2" y="252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9"/>
                  </a:lnTo>
                  <a:lnTo>
                    <a:pt x="1" y="287"/>
                  </a:lnTo>
                  <a:lnTo>
                    <a:pt x="2" y="296"/>
                  </a:lnTo>
                  <a:lnTo>
                    <a:pt x="3" y="305"/>
                  </a:lnTo>
                  <a:lnTo>
                    <a:pt x="5" y="313"/>
                  </a:lnTo>
                  <a:lnTo>
                    <a:pt x="8" y="323"/>
                  </a:lnTo>
                  <a:lnTo>
                    <a:pt x="14" y="340"/>
                  </a:lnTo>
                  <a:lnTo>
                    <a:pt x="24" y="357"/>
                  </a:lnTo>
                  <a:lnTo>
                    <a:pt x="34" y="375"/>
                  </a:lnTo>
                  <a:lnTo>
                    <a:pt x="46" y="391"/>
                  </a:lnTo>
                  <a:lnTo>
                    <a:pt x="55" y="400"/>
                  </a:lnTo>
                  <a:lnTo>
                    <a:pt x="63" y="408"/>
                  </a:lnTo>
                  <a:lnTo>
                    <a:pt x="73" y="418"/>
                  </a:lnTo>
                  <a:lnTo>
                    <a:pt x="83" y="425"/>
                  </a:lnTo>
                  <a:lnTo>
                    <a:pt x="92" y="433"/>
                  </a:lnTo>
                  <a:lnTo>
                    <a:pt x="102" y="440"/>
                  </a:lnTo>
                  <a:lnTo>
                    <a:pt x="112" y="446"/>
                  </a:lnTo>
                  <a:lnTo>
                    <a:pt x="124" y="452"/>
                  </a:lnTo>
                  <a:lnTo>
                    <a:pt x="134" y="457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6" y="469"/>
                  </a:lnTo>
                  <a:lnTo>
                    <a:pt x="177" y="472"/>
                  </a:lnTo>
                  <a:lnTo>
                    <a:pt x="188" y="474"/>
                  </a:lnTo>
                  <a:lnTo>
                    <a:pt x="198" y="475"/>
                  </a:lnTo>
                  <a:lnTo>
                    <a:pt x="208" y="475"/>
                  </a:lnTo>
                  <a:lnTo>
                    <a:pt x="222" y="475"/>
                  </a:lnTo>
                  <a:lnTo>
                    <a:pt x="236" y="473"/>
                  </a:lnTo>
                  <a:lnTo>
                    <a:pt x="251" y="469"/>
                  </a:lnTo>
                  <a:lnTo>
                    <a:pt x="266" y="463"/>
                  </a:lnTo>
                  <a:lnTo>
                    <a:pt x="283" y="457"/>
                  </a:lnTo>
                  <a:lnTo>
                    <a:pt x="299" y="449"/>
                  </a:lnTo>
                  <a:lnTo>
                    <a:pt x="316" y="440"/>
                  </a:lnTo>
                  <a:lnTo>
                    <a:pt x="335" y="430"/>
                  </a:lnTo>
                  <a:lnTo>
                    <a:pt x="354" y="418"/>
                  </a:lnTo>
                  <a:lnTo>
                    <a:pt x="374" y="403"/>
                  </a:lnTo>
                  <a:lnTo>
                    <a:pt x="394" y="388"/>
                  </a:lnTo>
                  <a:lnTo>
                    <a:pt x="414" y="372"/>
                  </a:lnTo>
                  <a:lnTo>
                    <a:pt x="437" y="353"/>
                  </a:lnTo>
                  <a:lnTo>
                    <a:pt x="459" y="334"/>
                  </a:lnTo>
                  <a:lnTo>
                    <a:pt x="483" y="313"/>
                  </a:lnTo>
                  <a:lnTo>
                    <a:pt x="506" y="291"/>
                  </a:lnTo>
                  <a:lnTo>
                    <a:pt x="515" y="2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42"/>
            <p:cNvSpPr>
              <a:spLocks/>
            </p:cNvSpPr>
            <p:nvPr userDrawn="1"/>
          </p:nvSpPr>
          <p:spPr bwMode="auto">
            <a:xfrm>
              <a:off x="6739" y="604"/>
              <a:ext cx="18" cy="42"/>
            </a:xfrm>
            <a:custGeom>
              <a:avLst/>
              <a:gdLst>
                <a:gd name="T0" fmla="*/ 85 w 214"/>
                <a:gd name="T1" fmla="*/ 0 h 504"/>
                <a:gd name="T2" fmla="*/ 74 w 214"/>
                <a:gd name="T3" fmla="*/ 2 h 504"/>
                <a:gd name="T4" fmla="*/ 65 w 214"/>
                <a:gd name="T5" fmla="*/ 6 h 504"/>
                <a:gd name="T6" fmla="*/ 56 w 214"/>
                <a:gd name="T7" fmla="*/ 13 h 504"/>
                <a:gd name="T8" fmla="*/ 44 w 214"/>
                <a:gd name="T9" fmla="*/ 29 h 504"/>
                <a:gd name="T10" fmla="*/ 31 w 214"/>
                <a:gd name="T11" fmla="*/ 57 h 504"/>
                <a:gd name="T12" fmla="*/ 19 w 214"/>
                <a:gd name="T13" fmla="*/ 102 h 504"/>
                <a:gd name="T14" fmla="*/ 9 w 214"/>
                <a:gd name="T15" fmla="*/ 155 h 504"/>
                <a:gd name="T16" fmla="*/ 2 w 214"/>
                <a:gd name="T17" fmla="*/ 206 h 504"/>
                <a:gd name="T18" fmla="*/ 0 w 214"/>
                <a:gd name="T19" fmla="*/ 254 h 504"/>
                <a:gd name="T20" fmla="*/ 2 w 214"/>
                <a:gd name="T21" fmla="*/ 299 h 504"/>
                <a:gd name="T22" fmla="*/ 9 w 214"/>
                <a:gd name="T23" fmla="*/ 341 h 504"/>
                <a:gd name="T24" fmla="*/ 19 w 214"/>
                <a:gd name="T25" fmla="*/ 380 h 504"/>
                <a:gd name="T26" fmla="*/ 33 w 214"/>
                <a:gd name="T27" fmla="*/ 413 h 504"/>
                <a:gd name="T28" fmla="*/ 51 w 214"/>
                <a:gd name="T29" fmla="*/ 443 h 504"/>
                <a:gd name="T30" fmla="*/ 74 w 214"/>
                <a:gd name="T31" fmla="*/ 468 h 504"/>
                <a:gd name="T32" fmla="*/ 100 w 214"/>
                <a:gd name="T33" fmla="*/ 486 h 504"/>
                <a:gd name="T34" fmla="*/ 130 w 214"/>
                <a:gd name="T35" fmla="*/ 498 h 504"/>
                <a:gd name="T36" fmla="*/ 154 w 214"/>
                <a:gd name="T37" fmla="*/ 504 h 504"/>
                <a:gd name="T38" fmla="*/ 171 w 214"/>
                <a:gd name="T39" fmla="*/ 504 h 504"/>
                <a:gd name="T40" fmla="*/ 184 w 214"/>
                <a:gd name="T41" fmla="*/ 502 h 504"/>
                <a:gd name="T42" fmla="*/ 194 w 214"/>
                <a:gd name="T43" fmla="*/ 497 h 504"/>
                <a:gd name="T44" fmla="*/ 199 w 214"/>
                <a:gd name="T45" fmla="*/ 488 h 504"/>
                <a:gd name="T46" fmla="*/ 199 w 214"/>
                <a:gd name="T47" fmla="*/ 479 h 504"/>
                <a:gd name="T48" fmla="*/ 191 w 214"/>
                <a:gd name="T49" fmla="*/ 459 h 504"/>
                <a:gd name="T50" fmla="*/ 180 w 214"/>
                <a:gd name="T51" fmla="*/ 424 h 504"/>
                <a:gd name="T52" fmla="*/ 172 w 214"/>
                <a:gd name="T53" fmla="*/ 384 h 504"/>
                <a:gd name="T54" fmla="*/ 167 w 214"/>
                <a:gd name="T55" fmla="*/ 341 h 504"/>
                <a:gd name="T56" fmla="*/ 167 w 214"/>
                <a:gd name="T57" fmla="*/ 295 h 504"/>
                <a:gd name="T58" fmla="*/ 170 w 214"/>
                <a:gd name="T59" fmla="*/ 249 h 504"/>
                <a:gd name="T60" fmla="*/ 179 w 214"/>
                <a:gd name="T61" fmla="*/ 202 h 504"/>
                <a:gd name="T62" fmla="*/ 192 w 214"/>
                <a:gd name="T63" fmla="*/ 157 h 504"/>
                <a:gd name="T64" fmla="*/ 205 w 214"/>
                <a:gd name="T65" fmla="*/ 125 h 504"/>
                <a:gd name="T66" fmla="*/ 212 w 214"/>
                <a:gd name="T67" fmla="*/ 104 h 504"/>
                <a:gd name="T68" fmla="*/ 214 w 214"/>
                <a:gd name="T69" fmla="*/ 87 h 504"/>
                <a:gd name="T70" fmla="*/ 212 w 214"/>
                <a:gd name="T71" fmla="*/ 72 h 504"/>
                <a:gd name="T72" fmla="*/ 206 w 214"/>
                <a:gd name="T73" fmla="*/ 57 h 504"/>
                <a:gd name="T74" fmla="*/ 196 w 214"/>
                <a:gd name="T75" fmla="*/ 45 h 504"/>
                <a:gd name="T76" fmla="*/ 183 w 214"/>
                <a:gd name="T77" fmla="*/ 34 h 504"/>
                <a:gd name="T78" fmla="*/ 165 w 214"/>
                <a:gd name="T79" fmla="*/ 23 h 504"/>
                <a:gd name="T80" fmla="*/ 136 w 214"/>
                <a:gd name="T81" fmla="*/ 9 h 504"/>
                <a:gd name="T82" fmla="*/ 104 w 214"/>
                <a:gd name="T83" fmla="*/ 1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504">
                  <a:moveTo>
                    <a:pt x="91" y="0"/>
                  </a:moveTo>
                  <a:lnTo>
                    <a:pt x="85" y="0"/>
                  </a:lnTo>
                  <a:lnTo>
                    <a:pt x="80" y="1"/>
                  </a:lnTo>
                  <a:lnTo>
                    <a:pt x="74" y="2"/>
                  </a:lnTo>
                  <a:lnTo>
                    <a:pt x="69" y="4"/>
                  </a:lnTo>
                  <a:lnTo>
                    <a:pt x="65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1" y="17"/>
                  </a:lnTo>
                  <a:lnTo>
                    <a:pt x="44" y="29"/>
                  </a:lnTo>
                  <a:lnTo>
                    <a:pt x="37" y="41"/>
                  </a:lnTo>
                  <a:lnTo>
                    <a:pt x="31" y="57"/>
                  </a:lnTo>
                  <a:lnTo>
                    <a:pt x="26" y="76"/>
                  </a:lnTo>
                  <a:lnTo>
                    <a:pt x="19" y="102"/>
                  </a:lnTo>
                  <a:lnTo>
                    <a:pt x="13" y="130"/>
                  </a:lnTo>
                  <a:lnTo>
                    <a:pt x="9" y="155"/>
                  </a:lnTo>
                  <a:lnTo>
                    <a:pt x="5" y="181"/>
                  </a:lnTo>
                  <a:lnTo>
                    <a:pt x="2" y="206"/>
                  </a:lnTo>
                  <a:lnTo>
                    <a:pt x="0" y="231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2" y="299"/>
                  </a:lnTo>
                  <a:lnTo>
                    <a:pt x="5" y="321"/>
                  </a:lnTo>
                  <a:lnTo>
                    <a:pt x="9" y="341"/>
                  </a:lnTo>
                  <a:lnTo>
                    <a:pt x="14" y="360"/>
                  </a:lnTo>
                  <a:lnTo>
                    <a:pt x="19" y="380"/>
                  </a:lnTo>
                  <a:lnTo>
                    <a:pt x="26" y="397"/>
                  </a:lnTo>
                  <a:lnTo>
                    <a:pt x="33" y="413"/>
                  </a:lnTo>
                  <a:lnTo>
                    <a:pt x="42" y="429"/>
                  </a:lnTo>
                  <a:lnTo>
                    <a:pt x="51" y="443"/>
                  </a:lnTo>
                  <a:lnTo>
                    <a:pt x="63" y="456"/>
                  </a:lnTo>
                  <a:lnTo>
                    <a:pt x="74" y="468"/>
                  </a:lnTo>
                  <a:lnTo>
                    <a:pt x="87" y="478"/>
                  </a:lnTo>
                  <a:lnTo>
                    <a:pt x="100" y="486"/>
                  </a:lnTo>
                  <a:lnTo>
                    <a:pt x="115" y="493"/>
                  </a:lnTo>
                  <a:lnTo>
                    <a:pt x="130" y="498"/>
                  </a:lnTo>
                  <a:lnTo>
                    <a:pt x="145" y="502"/>
                  </a:lnTo>
                  <a:lnTo>
                    <a:pt x="154" y="504"/>
                  </a:lnTo>
                  <a:lnTo>
                    <a:pt x="164" y="504"/>
                  </a:lnTo>
                  <a:lnTo>
                    <a:pt x="171" y="504"/>
                  </a:lnTo>
                  <a:lnTo>
                    <a:pt x="178" y="503"/>
                  </a:lnTo>
                  <a:lnTo>
                    <a:pt x="184" y="502"/>
                  </a:lnTo>
                  <a:lnTo>
                    <a:pt x="190" y="500"/>
                  </a:lnTo>
                  <a:lnTo>
                    <a:pt x="194" y="497"/>
                  </a:lnTo>
                  <a:lnTo>
                    <a:pt x="197" y="493"/>
                  </a:lnTo>
                  <a:lnTo>
                    <a:pt x="199" y="488"/>
                  </a:lnTo>
                  <a:lnTo>
                    <a:pt x="199" y="484"/>
                  </a:lnTo>
                  <a:lnTo>
                    <a:pt x="199" y="479"/>
                  </a:lnTo>
                  <a:lnTo>
                    <a:pt x="197" y="475"/>
                  </a:lnTo>
                  <a:lnTo>
                    <a:pt x="191" y="459"/>
                  </a:lnTo>
                  <a:lnTo>
                    <a:pt x="185" y="442"/>
                  </a:lnTo>
                  <a:lnTo>
                    <a:pt x="180" y="424"/>
                  </a:lnTo>
                  <a:lnTo>
                    <a:pt x="175" y="404"/>
                  </a:lnTo>
                  <a:lnTo>
                    <a:pt x="172" y="384"/>
                  </a:lnTo>
                  <a:lnTo>
                    <a:pt x="169" y="362"/>
                  </a:lnTo>
                  <a:lnTo>
                    <a:pt x="167" y="341"/>
                  </a:lnTo>
                  <a:lnTo>
                    <a:pt x="167" y="319"/>
                  </a:lnTo>
                  <a:lnTo>
                    <a:pt x="167" y="295"/>
                  </a:lnTo>
                  <a:lnTo>
                    <a:pt x="168" y="273"/>
                  </a:lnTo>
                  <a:lnTo>
                    <a:pt x="170" y="249"/>
                  </a:lnTo>
                  <a:lnTo>
                    <a:pt x="174" y="226"/>
                  </a:lnTo>
                  <a:lnTo>
                    <a:pt x="179" y="202"/>
                  </a:lnTo>
                  <a:lnTo>
                    <a:pt x="185" y="180"/>
                  </a:lnTo>
                  <a:lnTo>
                    <a:pt x="192" y="157"/>
                  </a:lnTo>
                  <a:lnTo>
                    <a:pt x="200" y="135"/>
                  </a:lnTo>
                  <a:lnTo>
                    <a:pt x="205" y="125"/>
                  </a:lnTo>
                  <a:lnTo>
                    <a:pt x="209" y="114"/>
                  </a:lnTo>
                  <a:lnTo>
                    <a:pt x="212" y="104"/>
                  </a:lnTo>
                  <a:lnTo>
                    <a:pt x="213" y="96"/>
                  </a:lnTo>
                  <a:lnTo>
                    <a:pt x="214" y="87"/>
                  </a:lnTo>
                  <a:lnTo>
                    <a:pt x="214" y="79"/>
                  </a:lnTo>
                  <a:lnTo>
                    <a:pt x="212" y="72"/>
                  </a:lnTo>
                  <a:lnTo>
                    <a:pt x="210" y="64"/>
                  </a:lnTo>
                  <a:lnTo>
                    <a:pt x="206" y="57"/>
                  </a:lnTo>
                  <a:lnTo>
                    <a:pt x="202" y="51"/>
                  </a:lnTo>
                  <a:lnTo>
                    <a:pt x="196" y="45"/>
                  </a:lnTo>
                  <a:lnTo>
                    <a:pt x="190" y="39"/>
                  </a:lnTo>
                  <a:lnTo>
                    <a:pt x="183" y="34"/>
                  </a:lnTo>
                  <a:lnTo>
                    <a:pt x="175" y="28"/>
                  </a:lnTo>
                  <a:lnTo>
                    <a:pt x="165" y="23"/>
                  </a:lnTo>
                  <a:lnTo>
                    <a:pt x="154" y="17"/>
                  </a:lnTo>
                  <a:lnTo>
                    <a:pt x="136" y="9"/>
                  </a:lnTo>
                  <a:lnTo>
                    <a:pt x="119" y="4"/>
                  </a:lnTo>
                  <a:lnTo>
                    <a:pt x="104" y="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43"/>
            <p:cNvSpPr>
              <a:spLocks/>
            </p:cNvSpPr>
            <p:nvPr userDrawn="1"/>
          </p:nvSpPr>
          <p:spPr bwMode="auto">
            <a:xfrm>
              <a:off x="6966" y="608"/>
              <a:ext cx="26" cy="41"/>
            </a:xfrm>
            <a:custGeom>
              <a:avLst/>
              <a:gdLst>
                <a:gd name="T0" fmla="*/ 91 w 315"/>
                <a:gd name="T1" fmla="*/ 120 h 486"/>
                <a:gd name="T2" fmla="*/ 110 w 315"/>
                <a:gd name="T3" fmla="*/ 124 h 486"/>
                <a:gd name="T4" fmla="*/ 128 w 315"/>
                <a:gd name="T5" fmla="*/ 132 h 486"/>
                <a:gd name="T6" fmla="*/ 144 w 315"/>
                <a:gd name="T7" fmla="*/ 143 h 486"/>
                <a:gd name="T8" fmla="*/ 160 w 315"/>
                <a:gd name="T9" fmla="*/ 161 h 486"/>
                <a:gd name="T10" fmla="*/ 172 w 315"/>
                <a:gd name="T11" fmla="*/ 183 h 486"/>
                <a:gd name="T12" fmla="*/ 180 w 315"/>
                <a:gd name="T13" fmla="*/ 206 h 486"/>
                <a:gd name="T14" fmla="*/ 183 w 315"/>
                <a:gd name="T15" fmla="*/ 228 h 486"/>
                <a:gd name="T16" fmla="*/ 181 w 315"/>
                <a:gd name="T17" fmla="*/ 251 h 486"/>
                <a:gd name="T18" fmla="*/ 174 w 315"/>
                <a:gd name="T19" fmla="*/ 279 h 486"/>
                <a:gd name="T20" fmla="*/ 161 w 315"/>
                <a:gd name="T21" fmla="*/ 304 h 486"/>
                <a:gd name="T22" fmla="*/ 144 w 315"/>
                <a:gd name="T23" fmla="*/ 327 h 486"/>
                <a:gd name="T24" fmla="*/ 123 w 315"/>
                <a:gd name="T25" fmla="*/ 347 h 486"/>
                <a:gd name="T26" fmla="*/ 100 w 315"/>
                <a:gd name="T27" fmla="*/ 363 h 486"/>
                <a:gd name="T28" fmla="*/ 74 w 315"/>
                <a:gd name="T29" fmla="*/ 374 h 486"/>
                <a:gd name="T30" fmla="*/ 47 w 315"/>
                <a:gd name="T31" fmla="*/ 380 h 486"/>
                <a:gd name="T32" fmla="*/ 0 w 315"/>
                <a:gd name="T33" fmla="*/ 434 h 486"/>
                <a:gd name="T34" fmla="*/ 74 w 315"/>
                <a:gd name="T35" fmla="*/ 486 h 486"/>
                <a:gd name="T36" fmla="*/ 97 w 315"/>
                <a:gd name="T37" fmla="*/ 484 h 486"/>
                <a:gd name="T38" fmla="*/ 129 w 315"/>
                <a:gd name="T39" fmla="*/ 476 h 486"/>
                <a:gd name="T40" fmla="*/ 172 w 315"/>
                <a:gd name="T41" fmla="*/ 460 h 486"/>
                <a:gd name="T42" fmla="*/ 213 w 315"/>
                <a:gd name="T43" fmla="*/ 435 h 486"/>
                <a:gd name="T44" fmla="*/ 250 w 315"/>
                <a:gd name="T45" fmla="*/ 406 h 486"/>
                <a:gd name="T46" fmla="*/ 273 w 315"/>
                <a:gd name="T47" fmla="*/ 379 h 486"/>
                <a:gd name="T48" fmla="*/ 286 w 315"/>
                <a:gd name="T49" fmla="*/ 361 h 486"/>
                <a:gd name="T50" fmla="*/ 297 w 315"/>
                <a:gd name="T51" fmla="*/ 340 h 486"/>
                <a:gd name="T52" fmla="*/ 306 w 315"/>
                <a:gd name="T53" fmla="*/ 320 h 486"/>
                <a:gd name="T54" fmla="*/ 312 w 315"/>
                <a:gd name="T55" fmla="*/ 297 h 486"/>
                <a:gd name="T56" fmla="*/ 315 w 315"/>
                <a:gd name="T57" fmla="*/ 275 h 486"/>
                <a:gd name="T58" fmla="*/ 315 w 315"/>
                <a:gd name="T59" fmla="*/ 249 h 486"/>
                <a:gd name="T60" fmla="*/ 312 w 315"/>
                <a:gd name="T61" fmla="*/ 221 h 486"/>
                <a:gd name="T62" fmla="*/ 306 w 315"/>
                <a:gd name="T63" fmla="*/ 194 h 486"/>
                <a:gd name="T64" fmla="*/ 298 w 315"/>
                <a:gd name="T65" fmla="*/ 169 h 486"/>
                <a:gd name="T66" fmla="*/ 287 w 315"/>
                <a:gd name="T67" fmla="*/ 144 h 486"/>
                <a:gd name="T68" fmla="*/ 274 w 315"/>
                <a:gd name="T69" fmla="*/ 122 h 486"/>
                <a:gd name="T70" fmla="*/ 259 w 315"/>
                <a:gd name="T71" fmla="*/ 101 h 486"/>
                <a:gd name="T72" fmla="*/ 243 w 315"/>
                <a:gd name="T73" fmla="*/ 82 h 486"/>
                <a:gd name="T74" fmla="*/ 224 w 315"/>
                <a:gd name="T75" fmla="*/ 65 h 486"/>
                <a:gd name="T76" fmla="*/ 205 w 315"/>
                <a:gd name="T77" fmla="*/ 49 h 486"/>
                <a:gd name="T78" fmla="*/ 184 w 315"/>
                <a:gd name="T79" fmla="*/ 36 h 486"/>
                <a:gd name="T80" fmla="*/ 163 w 315"/>
                <a:gd name="T81" fmla="*/ 25 h 486"/>
                <a:gd name="T82" fmla="*/ 141 w 315"/>
                <a:gd name="T83" fmla="*/ 15 h 486"/>
                <a:gd name="T84" fmla="*/ 118 w 315"/>
                <a:gd name="T85" fmla="*/ 7 h 486"/>
                <a:gd name="T86" fmla="*/ 95 w 315"/>
                <a:gd name="T87" fmla="*/ 3 h 486"/>
                <a:gd name="T88" fmla="*/ 72 w 315"/>
                <a:gd name="T89" fmla="*/ 0 h 486"/>
                <a:gd name="T90" fmla="*/ 21 w 315"/>
                <a:gd name="T91" fmla="*/ 68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486">
                  <a:moveTo>
                    <a:pt x="80" y="120"/>
                  </a:moveTo>
                  <a:lnTo>
                    <a:pt x="91" y="120"/>
                  </a:lnTo>
                  <a:lnTo>
                    <a:pt x="101" y="122"/>
                  </a:lnTo>
                  <a:lnTo>
                    <a:pt x="110" y="124"/>
                  </a:lnTo>
                  <a:lnTo>
                    <a:pt x="119" y="128"/>
                  </a:lnTo>
                  <a:lnTo>
                    <a:pt x="128" y="132"/>
                  </a:lnTo>
                  <a:lnTo>
                    <a:pt x="136" y="137"/>
                  </a:lnTo>
                  <a:lnTo>
                    <a:pt x="144" y="143"/>
                  </a:lnTo>
                  <a:lnTo>
                    <a:pt x="151" y="150"/>
                  </a:lnTo>
                  <a:lnTo>
                    <a:pt x="160" y="161"/>
                  </a:lnTo>
                  <a:lnTo>
                    <a:pt x="167" y="172"/>
                  </a:lnTo>
                  <a:lnTo>
                    <a:pt x="172" y="183"/>
                  </a:lnTo>
                  <a:lnTo>
                    <a:pt x="177" y="194"/>
                  </a:lnTo>
                  <a:lnTo>
                    <a:pt x="180" y="206"/>
                  </a:lnTo>
                  <a:lnTo>
                    <a:pt x="182" y="218"/>
                  </a:lnTo>
                  <a:lnTo>
                    <a:pt x="183" y="228"/>
                  </a:lnTo>
                  <a:lnTo>
                    <a:pt x="183" y="237"/>
                  </a:lnTo>
                  <a:lnTo>
                    <a:pt x="181" y="251"/>
                  </a:lnTo>
                  <a:lnTo>
                    <a:pt x="178" y="266"/>
                  </a:lnTo>
                  <a:lnTo>
                    <a:pt x="174" y="279"/>
                  </a:lnTo>
                  <a:lnTo>
                    <a:pt x="168" y="292"/>
                  </a:lnTo>
                  <a:lnTo>
                    <a:pt x="161" y="304"/>
                  </a:lnTo>
                  <a:lnTo>
                    <a:pt x="153" y="317"/>
                  </a:lnTo>
                  <a:lnTo>
                    <a:pt x="144" y="327"/>
                  </a:lnTo>
                  <a:lnTo>
                    <a:pt x="134" y="338"/>
                  </a:lnTo>
                  <a:lnTo>
                    <a:pt x="123" y="347"/>
                  </a:lnTo>
                  <a:lnTo>
                    <a:pt x="112" y="355"/>
                  </a:lnTo>
                  <a:lnTo>
                    <a:pt x="100" y="363"/>
                  </a:lnTo>
                  <a:lnTo>
                    <a:pt x="87" y="369"/>
                  </a:lnTo>
                  <a:lnTo>
                    <a:pt x="74" y="374"/>
                  </a:lnTo>
                  <a:lnTo>
                    <a:pt x="61" y="378"/>
                  </a:lnTo>
                  <a:lnTo>
                    <a:pt x="47" y="380"/>
                  </a:lnTo>
                  <a:lnTo>
                    <a:pt x="33" y="381"/>
                  </a:lnTo>
                  <a:lnTo>
                    <a:pt x="0" y="434"/>
                  </a:lnTo>
                  <a:lnTo>
                    <a:pt x="64" y="486"/>
                  </a:lnTo>
                  <a:lnTo>
                    <a:pt x="74" y="486"/>
                  </a:lnTo>
                  <a:lnTo>
                    <a:pt x="85" y="485"/>
                  </a:lnTo>
                  <a:lnTo>
                    <a:pt x="97" y="484"/>
                  </a:lnTo>
                  <a:lnTo>
                    <a:pt x="107" y="482"/>
                  </a:lnTo>
                  <a:lnTo>
                    <a:pt x="129" y="476"/>
                  </a:lnTo>
                  <a:lnTo>
                    <a:pt x="151" y="469"/>
                  </a:lnTo>
                  <a:lnTo>
                    <a:pt x="172" y="460"/>
                  </a:lnTo>
                  <a:lnTo>
                    <a:pt x="194" y="448"/>
                  </a:lnTo>
                  <a:lnTo>
                    <a:pt x="213" y="435"/>
                  </a:lnTo>
                  <a:lnTo>
                    <a:pt x="232" y="421"/>
                  </a:lnTo>
                  <a:lnTo>
                    <a:pt x="250" y="406"/>
                  </a:lnTo>
                  <a:lnTo>
                    <a:pt x="266" y="388"/>
                  </a:lnTo>
                  <a:lnTo>
                    <a:pt x="273" y="379"/>
                  </a:lnTo>
                  <a:lnTo>
                    <a:pt x="279" y="370"/>
                  </a:lnTo>
                  <a:lnTo>
                    <a:pt x="286" y="361"/>
                  </a:lnTo>
                  <a:lnTo>
                    <a:pt x="291" y="350"/>
                  </a:lnTo>
                  <a:lnTo>
                    <a:pt x="297" y="340"/>
                  </a:lnTo>
                  <a:lnTo>
                    <a:pt x="302" y="330"/>
                  </a:lnTo>
                  <a:lnTo>
                    <a:pt x="306" y="320"/>
                  </a:lnTo>
                  <a:lnTo>
                    <a:pt x="309" y="309"/>
                  </a:lnTo>
                  <a:lnTo>
                    <a:pt x="312" y="297"/>
                  </a:lnTo>
                  <a:lnTo>
                    <a:pt x="314" y="287"/>
                  </a:lnTo>
                  <a:lnTo>
                    <a:pt x="315" y="275"/>
                  </a:lnTo>
                  <a:lnTo>
                    <a:pt x="315" y="264"/>
                  </a:lnTo>
                  <a:lnTo>
                    <a:pt x="315" y="249"/>
                  </a:lnTo>
                  <a:lnTo>
                    <a:pt x="314" y="235"/>
                  </a:lnTo>
                  <a:lnTo>
                    <a:pt x="312" y="221"/>
                  </a:lnTo>
                  <a:lnTo>
                    <a:pt x="309" y="207"/>
                  </a:lnTo>
                  <a:lnTo>
                    <a:pt x="306" y="194"/>
                  </a:lnTo>
                  <a:lnTo>
                    <a:pt x="302" y="181"/>
                  </a:lnTo>
                  <a:lnTo>
                    <a:pt x="298" y="169"/>
                  </a:lnTo>
                  <a:lnTo>
                    <a:pt x="293" y="156"/>
                  </a:lnTo>
                  <a:lnTo>
                    <a:pt x="287" y="144"/>
                  </a:lnTo>
                  <a:lnTo>
                    <a:pt x="280" y="133"/>
                  </a:lnTo>
                  <a:lnTo>
                    <a:pt x="274" y="122"/>
                  </a:lnTo>
                  <a:lnTo>
                    <a:pt x="267" y="112"/>
                  </a:lnTo>
                  <a:lnTo>
                    <a:pt x="259" y="101"/>
                  </a:lnTo>
                  <a:lnTo>
                    <a:pt x="251" y="91"/>
                  </a:lnTo>
                  <a:lnTo>
                    <a:pt x="243" y="82"/>
                  </a:lnTo>
                  <a:lnTo>
                    <a:pt x="233" y="73"/>
                  </a:lnTo>
                  <a:lnTo>
                    <a:pt x="224" y="65"/>
                  </a:lnTo>
                  <a:lnTo>
                    <a:pt x="215" y="56"/>
                  </a:lnTo>
                  <a:lnTo>
                    <a:pt x="205" y="49"/>
                  </a:lnTo>
                  <a:lnTo>
                    <a:pt x="195" y="42"/>
                  </a:lnTo>
                  <a:lnTo>
                    <a:pt x="184" y="36"/>
                  </a:lnTo>
                  <a:lnTo>
                    <a:pt x="174" y="30"/>
                  </a:lnTo>
                  <a:lnTo>
                    <a:pt x="163" y="25"/>
                  </a:lnTo>
                  <a:lnTo>
                    <a:pt x="152" y="20"/>
                  </a:lnTo>
                  <a:lnTo>
                    <a:pt x="141" y="15"/>
                  </a:lnTo>
                  <a:lnTo>
                    <a:pt x="129" y="12"/>
                  </a:lnTo>
                  <a:lnTo>
                    <a:pt x="118" y="7"/>
                  </a:lnTo>
                  <a:lnTo>
                    <a:pt x="107" y="5"/>
                  </a:lnTo>
                  <a:lnTo>
                    <a:pt x="95" y="3"/>
                  </a:lnTo>
                  <a:lnTo>
                    <a:pt x="83" y="1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21" y="68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44"/>
            <p:cNvSpPr>
              <a:spLocks/>
            </p:cNvSpPr>
            <p:nvPr userDrawn="1"/>
          </p:nvSpPr>
          <p:spPr bwMode="auto">
            <a:xfrm>
              <a:off x="6884" y="562"/>
              <a:ext cx="92" cy="118"/>
            </a:xfrm>
            <a:custGeom>
              <a:avLst/>
              <a:gdLst>
                <a:gd name="T0" fmla="*/ 1007 w 1095"/>
                <a:gd name="T1" fmla="*/ 693 h 1421"/>
                <a:gd name="T2" fmla="*/ 952 w 1095"/>
                <a:gd name="T3" fmla="*/ 735 h 1421"/>
                <a:gd name="T4" fmla="*/ 915 w 1095"/>
                <a:gd name="T5" fmla="*/ 791 h 1421"/>
                <a:gd name="T6" fmla="*/ 906 w 1095"/>
                <a:gd name="T7" fmla="*/ 852 h 1421"/>
                <a:gd name="T8" fmla="*/ 929 w 1095"/>
                <a:gd name="T9" fmla="*/ 906 h 1421"/>
                <a:gd name="T10" fmla="*/ 974 w 1095"/>
                <a:gd name="T11" fmla="*/ 937 h 1421"/>
                <a:gd name="T12" fmla="*/ 1040 w 1095"/>
                <a:gd name="T13" fmla="*/ 1047 h 1421"/>
                <a:gd name="T14" fmla="*/ 955 w 1095"/>
                <a:gd name="T15" fmla="*/ 1038 h 1421"/>
                <a:gd name="T16" fmla="*/ 881 w 1095"/>
                <a:gd name="T17" fmla="*/ 1012 h 1421"/>
                <a:gd name="T18" fmla="*/ 821 w 1095"/>
                <a:gd name="T19" fmla="*/ 976 h 1421"/>
                <a:gd name="T20" fmla="*/ 774 w 1095"/>
                <a:gd name="T21" fmla="*/ 931 h 1421"/>
                <a:gd name="T22" fmla="*/ 741 w 1095"/>
                <a:gd name="T23" fmla="*/ 883 h 1421"/>
                <a:gd name="T24" fmla="*/ 726 w 1095"/>
                <a:gd name="T25" fmla="*/ 835 h 1421"/>
                <a:gd name="T26" fmla="*/ 728 w 1095"/>
                <a:gd name="T27" fmla="*/ 774 h 1421"/>
                <a:gd name="T28" fmla="*/ 749 w 1095"/>
                <a:gd name="T29" fmla="*/ 723 h 1421"/>
                <a:gd name="T30" fmla="*/ 650 w 1095"/>
                <a:gd name="T31" fmla="*/ 723 h 1421"/>
                <a:gd name="T32" fmla="*/ 491 w 1095"/>
                <a:gd name="T33" fmla="*/ 745 h 1421"/>
                <a:gd name="T34" fmla="*/ 462 w 1095"/>
                <a:gd name="T35" fmla="*/ 886 h 1421"/>
                <a:gd name="T36" fmla="*/ 435 w 1095"/>
                <a:gd name="T37" fmla="*/ 1103 h 1421"/>
                <a:gd name="T38" fmla="*/ 427 w 1095"/>
                <a:gd name="T39" fmla="*/ 1291 h 1421"/>
                <a:gd name="T40" fmla="*/ 431 w 1095"/>
                <a:gd name="T41" fmla="*/ 1398 h 1421"/>
                <a:gd name="T42" fmla="*/ 416 w 1095"/>
                <a:gd name="T43" fmla="*/ 1418 h 1421"/>
                <a:gd name="T44" fmla="*/ 378 w 1095"/>
                <a:gd name="T45" fmla="*/ 1418 h 1421"/>
                <a:gd name="T46" fmla="*/ 337 w 1095"/>
                <a:gd name="T47" fmla="*/ 1390 h 1421"/>
                <a:gd name="T48" fmla="*/ 310 w 1095"/>
                <a:gd name="T49" fmla="*/ 1337 h 1421"/>
                <a:gd name="T50" fmla="*/ 293 w 1095"/>
                <a:gd name="T51" fmla="*/ 1256 h 1421"/>
                <a:gd name="T52" fmla="*/ 288 w 1095"/>
                <a:gd name="T53" fmla="*/ 1109 h 1421"/>
                <a:gd name="T54" fmla="*/ 313 w 1095"/>
                <a:gd name="T55" fmla="*/ 843 h 1421"/>
                <a:gd name="T56" fmla="*/ 226 w 1095"/>
                <a:gd name="T57" fmla="*/ 803 h 1421"/>
                <a:gd name="T58" fmla="*/ 161 w 1095"/>
                <a:gd name="T59" fmla="*/ 831 h 1421"/>
                <a:gd name="T60" fmla="*/ 125 w 1095"/>
                <a:gd name="T61" fmla="*/ 840 h 1421"/>
                <a:gd name="T62" fmla="*/ 86 w 1095"/>
                <a:gd name="T63" fmla="*/ 834 h 1421"/>
                <a:gd name="T64" fmla="*/ 24 w 1095"/>
                <a:gd name="T65" fmla="*/ 796 h 1421"/>
                <a:gd name="T66" fmla="*/ 0 w 1095"/>
                <a:gd name="T67" fmla="*/ 762 h 1421"/>
                <a:gd name="T68" fmla="*/ 8 w 1095"/>
                <a:gd name="T69" fmla="*/ 740 h 1421"/>
                <a:gd name="T70" fmla="*/ 62 w 1095"/>
                <a:gd name="T71" fmla="*/ 713 h 1421"/>
                <a:gd name="T72" fmla="*/ 251 w 1095"/>
                <a:gd name="T73" fmla="*/ 663 h 1421"/>
                <a:gd name="T74" fmla="*/ 364 w 1095"/>
                <a:gd name="T75" fmla="*/ 577 h 1421"/>
                <a:gd name="T76" fmla="*/ 431 w 1095"/>
                <a:gd name="T77" fmla="*/ 350 h 1421"/>
                <a:gd name="T78" fmla="*/ 514 w 1095"/>
                <a:gd name="T79" fmla="*/ 162 h 1421"/>
                <a:gd name="T80" fmla="*/ 599 w 1095"/>
                <a:gd name="T81" fmla="*/ 34 h 1421"/>
                <a:gd name="T82" fmla="*/ 669 w 1095"/>
                <a:gd name="T83" fmla="*/ 1 h 1421"/>
                <a:gd name="T84" fmla="*/ 732 w 1095"/>
                <a:gd name="T85" fmla="*/ 7 h 1421"/>
                <a:gd name="T86" fmla="*/ 799 w 1095"/>
                <a:gd name="T87" fmla="*/ 37 h 1421"/>
                <a:gd name="T88" fmla="*/ 852 w 1095"/>
                <a:gd name="T89" fmla="*/ 97 h 1421"/>
                <a:gd name="T90" fmla="*/ 866 w 1095"/>
                <a:gd name="T91" fmla="*/ 159 h 1421"/>
                <a:gd name="T92" fmla="*/ 852 w 1095"/>
                <a:gd name="T93" fmla="*/ 204 h 1421"/>
                <a:gd name="T94" fmla="*/ 824 w 1095"/>
                <a:gd name="T95" fmla="*/ 224 h 1421"/>
                <a:gd name="T96" fmla="*/ 807 w 1095"/>
                <a:gd name="T97" fmla="*/ 220 h 1421"/>
                <a:gd name="T98" fmla="*/ 778 w 1095"/>
                <a:gd name="T99" fmla="*/ 172 h 1421"/>
                <a:gd name="T100" fmla="*/ 731 w 1095"/>
                <a:gd name="T101" fmla="*/ 149 h 1421"/>
                <a:gd name="T102" fmla="*/ 697 w 1095"/>
                <a:gd name="T103" fmla="*/ 160 h 1421"/>
                <a:gd name="T104" fmla="*/ 660 w 1095"/>
                <a:gd name="T105" fmla="*/ 210 h 1421"/>
                <a:gd name="T106" fmla="*/ 601 w 1095"/>
                <a:gd name="T107" fmla="*/ 339 h 1421"/>
                <a:gd name="T108" fmla="*/ 514 w 1095"/>
                <a:gd name="T109" fmla="*/ 627 h 1421"/>
                <a:gd name="T110" fmla="*/ 618 w 1095"/>
                <a:gd name="T111" fmla="*/ 629 h 1421"/>
                <a:gd name="T112" fmla="*/ 798 w 1095"/>
                <a:gd name="T113" fmla="*/ 626 h 1421"/>
                <a:gd name="T114" fmla="*/ 892 w 1095"/>
                <a:gd name="T115" fmla="*/ 627 h 1421"/>
                <a:gd name="T116" fmla="*/ 961 w 1095"/>
                <a:gd name="T117" fmla="*/ 578 h 1421"/>
                <a:gd name="T118" fmla="*/ 1027 w 1095"/>
                <a:gd name="T119" fmla="*/ 561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5" h="1421">
                  <a:moveTo>
                    <a:pt x="1056" y="681"/>
                  </a:moveTo>
                  <a:lnTo>
                    <a:pt x="1044" y="682"/>
                  </a:lnTo>
                  <a:lnTo>
                    <a:pt x="1032" y="684"/>
                  </a:lnTo>
                  <a:lnTo>
                    <a:pt x="1020" y="688"/>
                  </a:lnTo>
                  <a:lnTo>
                    <a:pt x="1007" y="693"/>
                  </a:lnTo>
                  <a:lnTo>
                    <a:pt x="995" y="699"/>
                  </a:lnTo>
                  <a:lnTo>
                    <a:pt x="984" y="707"/>
                  </a:lnTo>
                  <a:lnTo>
                    <a:pt x="973" y="715"/>
                  </a:lnTo>
                  <a:lnTo>
                    <a:pt x="961" y="725"/>
                  </a:lnTo>
                  <a:lnTo>
                    <a:pt x="952" y="735"/>
                  </a:lnTo>
                  <a:lnTo>
                    <a:pt x="943" y="745"/>
                  </a:lnTo>
                  <a:lnTo>
                    <a:pt x="934" y="756"/>
                  </a:lnTo>
                  <a:lnTo>
                    <a:pt x="927" y="767"/>
                  </a:lnTo>
                  <a:lnTo>
                    <a:pt x="921" y="779"/>
                  </a:lnTo>
                  <a:lnTo>
                    <a:pt x="915" y="791"/>
                  </a:lnTo>
                  <a:lnTo>
                    <a:pt x="910" y="802"/>
                  </a:lnTo>
                  <a:lnTo>
                    <a:pt x="908" y="813"/>
                  </a:lnTo>
                  <a:lnTo>
                    <a:pt x="906" y="827"/>
                  </a:lnTo>
                  <a:lnTo>
                    <a:pt x="905" y="839"/>
                  </a:lnTo>
                  <a:lnTo>
                    <a:pt x="906" y="852"/>
                  </a:lnTo>
                  <a:lnTo>
                    <a:pt x="908" y="863"/>
                  </a:lnTo>
                  <a:lnTo>
                    <a:pt x="912" y="876"/>
                  </a:lnTo>
                  <a:lnTo>
                    <a:pt x="917" y="886"/>
                  </a:lnTo>
                  <a:lnTo>
                    <a:pt x="922" y="897"/>
                  </a:lnTo>
                  <a:lnTo>
                    <a:pt x="929" y="906"/>
                  </a:lnTo>
                  <a:lnTo>
                    <a:pt x="936" y="914"/>
                  </a:lnTo>
                  <a:lnTo>
                    <a:pt x="945" y="922"/>
                  </a:lnTo>
                  <a:lnTo>
                    <a:pt x="953" y="928"/>
                  </a:lnTo>
                  <a:lnTo>
                    <a:pt x="964" y="933"/>
                  </a:lnTo>
                  <a:lnTo>
                    <a:pt x="974" y="937"/>
                  </a:lnTo>
                  <a:lnTo>
                    <a:pt x="985" y="940"/>
                  </a:lnTo>
                  <a:lnTo>
                    <a:pt x="997" y="941"/>
                  </a:lnTo>
                  <a:lnTo>
                    <a:pt x="1009" y="942"/>
                  </a:lnTo>
                  <a:lnTo>
                    <a:pt x="1073" y="984"/>
                  </a:lnTo>
                  <a:lnTo>
                    <a:pt x="1040" y="1047"/>
                  </a:lnTo>
                  <a:lnTo>
                    <a:pt x="1022" y="1047"/>
                  </a:lnTo>
                  <a:lnTo>
                    <a:pt x="1004" y="1046"/>
                  </a:lnTo>
                  <a:lnTo>
                    <a:pt x="988" y="1044"/>
                  </a:lnTo>
                  <a:lnTo>
                    <a:pt x="971" y="1041"/>
                  </a:lnTo>
                  <a:lnTo>
                    <a:pt x="955" y="1038"/>
                  </a:lnTo>
                  <a:lnTo>
                    <a:pt x="939" y="1034"/>
                  </a:lnTo>
                  <a:lnTo>
                    <a:pt x="924" y="1030"/>
                  </a:lnTo>
                  <a:lnTo>
                    <a:pt x="909" y="1025"/>
                  </a:lnTo>
                  <a:lnTo>
                    <a:pt x="895" y="1019"/>
                  </a:lnTo>
                  <a:lnTo>
                    <a:pt x="881" y="1012"/>
                  </a:lnTo>
                  <a:lnTo>
                    <a:pt x="869" y="1006"/>
                  </a:lnTo>
                  <a:lnTo>
                    <a:pt x="855" y="999"/>
                  </a:lnTo>
                  <a:lnTo>
                    <a:pt x="843" y="992"/>
                  </a:lnTo>
                  <a:lnTo>
                    <a:pt x="832" y="984"/>
                  </a:lnTo>
                  <a:lnTo>
                    <a:pt x="821" y="976"/>
                  </a:lnTo>
                  <a:lnTo>
                    <a:pt x="810" y="968"/>
                  </a:lnTo>
                  <a:lnTo>
                    <a:pt x="800" y="958"/>
                  </a:lnTo>
                  <a:lnTo>
                    <a:pt x="790" y="949"/>
                  </a:lnTo>
                  <a:lnTo>
                    <a:pt x="782" y="940"/>
                  </a:lnTo>
                  <a:lnTo>
                    <a:pt x="774" y="931"/>
                  </a:lnTo>
                  <a:lnTo>
                    <a:pt x="766" y="922"/>
                  </a:lnTo>
                  <a:lnTo>
                    <a:pt x="759" y="911"/>
                  </a:lnTo>
                  <a:lnTo>
                    <a:pt x="752" y="902"/>
                  </a:lnTo>
                  <a:lnTo>
                    <a:pt x="746" y="892"/>
                  </a:lnTo>
                  <a:lnTo>
                    <a:pt x="741" y="883"/>
                  </a:lnTo>
                  <a:lnTo>
                    <a:pt x="737" y="873"/>
                  </a:lnTo>
                  <a:lnTo>
                    <a:pt x="733" y="863"/>
                  </a:lnTo>
                  <a:lnTo>
                    <a:pt x="730" y="853"/>
                  </a:lnTo>
                  <a:lnTo>
                    <a:pt x="728" y="844"/>
                  </a:lnTo>
                  <a:lnTo>
                    <a:pt x="726" y="835"/>
                  </a:lnTo>
                  <a:lnTo>
                    <a:pt x="725" y="826"/>
                  </a:lnTo>
                  <a:lnTo>
                    <a:pt x="725" y="816"/>
                  </a:lnTo>
                  <a:lnTo>
                    <a:pt x="725" y="801"/>
                  </a:lnTo>
                  <a:lnTo>
                    <a:pt x="726" y="787"/>
                  </a:lnTo>
                  <a:lnTo>
                    <a:pt x="728" y="774"/>
                  </a:lnTo>
                  <a:lnTo>
                    <a:pt x="731" y="761"/>
                  </a:lnTo>
                  <a:lnTo>
                    <a:pt x="734" y="750"/>
                  </a:lnTo>
                  <a:lnTo>
                    <a:pt x="739" y="740"/>
                  </a:lnTo>
                  <a:lnTo>
                    <a:pt x="744" y="731"/>
                  </a:lnTo>
                  <a:lnTo>
                    <a:pt x="749" y="723"/>
                  </a:lnTo>
                  <a:lnTo>
                    <a:pt x="759" y="712"/>
                  </a:lnTo>
                  <a:lnTo>
                    <a:pt x="745" y="713"/>
                  </a:lnTo>
                  <a:lnTo>
                    <a:pt x="714" y="716"/>
                  </a:lnTo>
                  <a:lnTo>
                    <a:pt x="682" y="720"/>
                  </a:lnTo>
                  <a:lnTo>
                    <a:pt x="650" y="723"/>
                  </a:lnTo>
                  <a:lnTo>
                    <a:pt x="619" y="727"/>
                  </a:lnTo>
                  <a:lnTo>
                    <a:pt x="586" y="731"/>
                  </a:lnTo>
                  <a:lnTo>
                    <a:pt x="555" y="735"/>
                  </a:lnTo>
                  <a:lnTo>
                    <a:pt x="523" y="740"/>
                  </a:lnTo>
                  <a:lnTo>
                    <a:pt x="491" y="745"/>
                  </a:lnTo>
                  <a:lnTo>
                    <a:pt x="487" y="745"/>
                  </a:lnTo>
                  <a:lnTo>
                    <a:pt x="487" y="749"/>
                  </a:lnTo>
                  <a:lnTo>
                    <a:pt x="478" y="795"/>
                  </a:lnTo>
                  <a:lnTo>
                    <a:pt x="470" y="841"/>
                  </a:lnTo>
                  <a:lnTo>
                    <a:pt x="462" y="886"/>
                  </a:lnTo>
                  <a:lnTo>
                    <a:pt x="455" y="931"/>
                  </a:lnTo>
                  <a:lnTo>
                    <a:pt x="448" y="976"/>
                  </a:lnTo>
                  <a:lnTo>
                    <a:pt x="443" y="1019"/>
                  </a:lnTo>
                  <a:lnTo>
                    <a:pt x="439" y="1061"/>
                  </a:lnTo>
                  <a:lnTo>
                    <a:pt x="435" y="1103"/>
                  </a:lnTo>
                  <a:lnTo>
                    <a:pt x="432" y="1143"/>
                  </a:lnTo>
                  <a:lnTo>
                    <a:pt x="429" y="1183"/>
                  </a:lnTo>
                  <a:lnTo>
                    <a:pt x="428" y="1221"/>
                  </a:lnTo>
                  <a:lnTo>
                    <a:pt x="427" y="1256"/>
                  </a:lnTo>
                  <a:lnTo>
                    <a:pt x="427" y="1291"/>
                  </a:lnTo>
                  <a:lnTo>
                    <a:pt x="428" y="1323"/>
                  </a:lnTo>
                  <a:lnTo>
                    <a:pt x="429" y="1353"/>
                  </a:lnTo>
                  <a:lnTo>
                    <a:pt x="432" y="1382"/>
                  </a:lnTo>
                  <a:lnTo>
                    <a:pt x="432" y="1391"/>
                  </a:lnTo>
                  <a:lnTo>
                    <a:pt x="431" y="1398"/>
                  </a:lnTo>
                  <a:lnTo>
                    <a:pt x="429" y="1405"/>
                  </a:lnTo>
                  <a:lnTo>
                    <a:pt x="426" y="1411"/>
                  </a:lnTo>
                  <a:lnTo>
                    <a:pt x="423" y="1414"/>
                  </a:lnTo>
                  <a:lnTo>
                    <a:pt x="420" y="1416"/>
                  </a:lnTo>
                  <a:lnTo>
                    <a:pt x="416" y="1418"/>
                  </a:lnTo>
                  <a:lnTo>
                    <a:pt x="413" y="1419"/>
                  </a:lnTo>
                  <a:lnTo>
                    <a:pt x="406" y="1420"/>
                  </a:lnTo>
                  <a:lnTo>
                    <a:pt x="398" y="1421"/>
                  </a:lnTo>
                  <a:lnTo>
                    <a:pt x="388" y="1420"/>
                  </a:lnTo>
                  <a:lnTo>
                    <a:pt x="378" y="1418"/>
                  </a:lnTo>
                  <a:lnTo>
                    <a:pt x="368" y="1414"/>
                  </a:lnTo>
                  <a:lnTo>
                    <a:pt x="359" y="1409"/>
                  </a:lnTo>
                  <a:lnTo>
                    <a:pt x="352" y="1403"/>
                  </a:lnTo>
                  <a:lnTo>
                    <a:pt x="344" y="1397"/>
                  </a:lnTo>
                  <a:lnTo>
                    <a:pt x="337" y="1390"/>
                  </a:lnTo>
                  <a:lnTo>
                    <a:pt x="331" y="1381"/>
                  </a:lnTo>
                  <a:lnTo>
                    <a:pt x="325" y="1372"/>
                  </a:lnTo>
                  <a:lnTo>
                    <a:pt x="319" y="1362"/>
                  </a:lnTo>
                  <a:lnTo>
                    <a:pt x="314" y="1349"/>
                  </a:lnTo>
                  <a:lnTo>
                    <a:pt x="310" y="1337"/>
                  </a:lnTo>
                  <a:lnTo>
                    <a:pt x="306" y="1323"/>
                  </a:lnTo>
                  <a:lnTo>
                    <a:pt x="302" y="1307"/>
                  </a:lnTo>
                  <a:lnTo>
                    <a:pt x="298" y="1292"/>
                  </a:lnTo>
                  <a:lnTo>
                    <a:pt x="295" y="1275"/>
                  </a:lnTo>
                  <a:lnTo>
                    <a:pt x="293" y="1256"/>
                  </a:lnTo>
                  <a:lnTo>
                    <a:pt x="291" y="1237"/>
                  </a:lnTo>
                  <a:lnTo>
                    <a:pt x="289" y="1217"/>
                  </a:lnTo>
                  <a:lnTo>
                    <a:pt x="288" y="1195"/>
                  </a:lnTo>
                  <a:lnTo>
                    <a:pt x="287" y="1154"/>
                  </a:lnTo>
                  <a:lnTo>
                    <a:pt x="288" y="1109"/>
                  </a:lnTo>
                  <a:lnTo>
                    <a:pt x="290" y="1060"/>
                  </a:lnTo>
                  <a:lnTo>
                    <a:pt x="294" y="1009"/>
                  </a:lnTo>
                  <a:lnTo>
                    <a:pt x="298" y="955"/>
                  </a:lnTo>
                  <a:lnTo>
                    <a:pt x="306" y="900"/>
                  </a:lnTo>
                  <a:lnTo>
                    <a:pt x="313" y="843"/>
                  </a:lnTo>
                  <a:lnTo>
                    <a:pt x="322" y="786"/>
                  </a:lnTo>
                  <a:lnTo>
                    <a:pt x="323" y="777"/>
                  </a:lnTo>
                  <a:lnTo>
                    <a:pt x="315" y="779"/>
                  </a:lnTo>
                  <a:lnTo>
                    <a:pt x="267" y="791"/>
                  </a:lnTo>
                  <a:lnTo>
                    <a:pt x="226" y="803"/>
                  </a:lnTo>
                  <a:lnTo>
                    <a:pt x="209" y="809"/>
                  </a:lnTo>
                  <a:lnTo>
                    <a:pt x="193" y="815"/>
                  </a:lnTo>
                  <a:lnTo>
                    <a:pt x="180" y="822"/>
                  </a:lnTo>
                  <a:lnTo>
                    <a:pt x="168" y="827"/>
                  </a:lnTo>
                  <a:lnTo>
                    <a:pt x="161" y="831"/>
                  </a:lnTo>
                  <a:lnTo>
                    <a:pt x="154" y="834"/>
                  </a:lnTo>
                  <a:lnTo>
                    <a:pt x="147" y="836"/>
                  </a:lnTo>
                  <a:lnTo>
                    <a:pt x="139" y="838"/>
                  </a:lnTo>
                  <a:lnTo>
                    <a:pt x="132" y="839"/>
                  </a:lnTo>
                  <a:lnTo>
                    <a:pt x="125" y="840"/>
                  </a:lnTo>
                  <a:lnTo>
                    <a:pt x="117" y="840"/>
                  </a:lnTo>
                  <a:lnTo>
                    <a:pt x="110" y="839"/>
                  </a:lnTo>
                  <a:lnTo>
                    <a:pt x="102" y="838"/>
                  </a:lnTo>
                  <a:lnTo>
                    <a:pt x="94" y="836"/>
                  </a:lnTo>
                  <a:lnTo>
                    <a:pt x="86" y="834"/>
                  </a:lnTo>
                  <a:lnTo>
                    <a:pt x="78" y="830"/>
                  </a:lnTo>
                  <a:lnTo>
                    <a:pt x="62" y="822"/>
                  </a:lnTo>
                  <a:lnTo>
                    <a:pt x="45" y="811"/>
                  </a:lnTo>
                  <a:lnTo>
                    <a:pt x="33" y="803"/>
                  </a:lnTo>
                  <a:lnTo>
                    <a:pt x="24" y="796"/>
                  </a:lnTo>
                  <a:lnTo>
                    <a:pt x="16" y="789"/>
                  </a:lnTo>
                  <a:lnTo>
                    <a:pt x="10" y="782"/>
                  </a:lnTo>
                  <a:lnTo>
                    <a:pt x="5" y="775"/>
                  </a:lnTo>
                  <a:lnTo>
                    <a:pt x="2" y="768"/>
                  </a:lnTo>
                  <a:lnTo>
                    <a:pt x="0" y="762"/>
                  </a:lnTo>
                  <a:lnTo>
                    <a:pt x="0" y="756"/>
                  </a:lnTo>
                  <a:lnTo>
                    <a:pt x="0" y="752"/>
                  </a:lnTo>
                  <a:lnTo>
                    <a:pt x="2" y="748"/>
                  </a:lnTo>
                  <a:lnTo>
                    <a:pt x="5" y="744"/>
                  </a:lnTo>
                  <a:lnTo>
                    <a:pt x="8" y="740"/>
                  </a:lnTo>
                  <a:lnTo>
                    <a:pt x="13" y="736"/>
                  </a:lnTo>
                  <a:lnTo>
                    <a:pt x="18" y="733"/>
                  </a:lnTo>
                  <a:lnTo>
                    <a:pt x="24" y="729"/>
                  </a:lnTo>
                  <a:lnTo>
                    <a:pt x="31" y="726"/>
                  </a:lnTo>
                  <a:lnTo>
                    <a:pt x="62" y="713"/>
                  </a:lnTo>
                  <a:lnTo>
                    <a:pt x="94" y="701"/>
                  </a:lnTo>
                  <a:lnTo>
                    <a:pt x="129" y="691"/>
                  </a:lnTo>
                  <a:lnTo>
                    <a:pt x="167" y="681"/>
                  </a:lnTo>
                  <a:lnTo>
                    <a:pt x="208" y="672"/>
                  </a:lnTo>
                  <a:lnTo>
                    <a:pt x="251" y="663"/>
                  </a:lnTo>
                  <a:lnTo>
                    <a:pt x="295" y="656"/>
                  </a:lnTo>
                  <a:lnTo>
                    <a:pt x="343" y="649"/>
                  </a:lnTo>
                  <a:lnTo>
                    <a:pt x="347" y="649"/>
                  </a:lnTo>
                  <a:lnTo>
                    <a:pt x="348" y="645"/>
                  </a:lnTo>
                  <a:lnTo>
                    <a:pt x="364" y="577"/>
                  </a:lnTo>
                  <a:lnTo>
                    <a:pt x="383" y="503"/>
                  </a:lnTo>
                  <a:lnTo>
                    <a:pt x="393" y="465"/>
                  </a:lnTo>
                  <a:lnTo>
                    <a:pt x="406" y="428"/>
                  </a:lnTo>
                  <a:lnTo>
                    <a:pt x="418" y="389"/>
                  </a:lnTo>
                  <a:lnTo>
                    <a:pt x="431" y="350"/>
                  </a:lnTo>
                  <a:lnTo>
                    <a:pt x="445" y="311"/>
                  </a:lnTo>
                  <a:lnTo>
                    <a:pt x="462" y="272"/>
                  </a:lnTo>
                  <a:lnTo>
                    <a:pt x="478" y="235"/>
                  </a:lnTo>
                  <a:lnTo>
                    <a:pt x="495" y="198"/>
                  </a:lnTo>
                  <a:lnTo>
                    <a:pt x="514" y="162"/>
                  </a:lnTo>
                  <a:lnTo>
                    <a:pt x="533" y="126"/>
                  </a:lnTo>
                  <a:lnTo>
                    <a:pt x="555" y="93"/>
                  </a:lnTo>
                  <a:lnTo>
                    <a:pt x="576" y="61"/>
                  </a:lnTo>
                  <a:lnTo>
                    <a:pt x="588" y="47"/>
                  </a:lnTo>
                  <a:lnTo>
                    <a:pt x="599" y="34"/>
                  </a:lnTo>
                  <a:lnTo>
                    <a:pt x="613" y="23"/>
                  </a:lnTo>
                  <a:lnTo>
                    <a:pt x="626" y="15"/>
                  </a:lnTo>
                  <a:lnTo>
                    <a:pt x="639" y="8"/>
                  </a:lnTo>
                  <a:lnTo>
                    <a:pt x="653" y="3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695" y="0"/>
                  </a:lnTo>
                  <a:lnTo>
                    <a:pt x="708" y="2"/>
                  </a:lnTo>
                  <a:lnTo>
                    <a:pt x="719" y="4"/>
                  </a:lnTo>
                  <a:lnTo>
                    <a:pt x="732" y="7"/>
                  </a:lnTo>
                  <a:lnTo>
                    <a:pt x="744" y="11"/>
                  </a:lnTo>
                  <a:lnTo>
                    <a:pt x="757" y="16"/>
                  </a:lnTo>
                  <a:lnTo>
                    <a:pt x="771" y="22"/>
                  </a:lnTo>
                  <a:lnTo>
                    <a:pt x="785" y="29"/>
                  </a:lnTo>
                  <a:lnTo>
                    <a:pt x="799" y="37"/>
                  </a:lnTo>
                  <a:lnTo>
                    <a:pt x="813" y="47"/>
                  </a:lnTo>
                  <a:lnTo>
                    <a:pt x="825" y="58"/>
                  </a:lnTo>
                  <a:lnTo>
                    <a:pt x="835" y="70"/>
                  </a:lnTo>
                  <a:lnTo>
                    <a:pt x="844" y="83"/>
                  </a:lnTo>
                  <a:lnTo>
                    <a:pt x="852" y="97"/>
                  </a:lnTo>
                  <a:lnTo>
                    <a:pt x="858" y="111"/>
                  </a:lnTo>
                  <a:lnTo>
                    <a:pt x="863" y="126"/>
                  </a:lnTo>
                  <a:lnTo>
                    <a:pt x="865" y="138"/>
                  </a:lnTo>
                  <a:lnTo>
                    <a:pt x="866" y="149"/>
                  </a:lnTo>
                  <a:lnTo>
                    <a:pt x="866" y="159"/>
                  </a:lnTo>
                  <a:lnTo>
                    <a:pt x="865" y="169"/>
                  </a:lnTo>
                  <a:lnTo>
                    <a:pt x="864" y="180"/>
                  </a:lnTo>
                  <a:lnTo>
                    <a:pt x="861" y="188"/>
                  </a:lnTo>
                  <a:lnTo>
                    <a:pt x="856" y="196"/>
                  </a:lnTo>
                  <a:lnTo>
                    <a:pt x="852" y="204"/>
                  </a:lnTo>
                  <a:lnTo>
                    <a:pt x="844" y="213"/>
                  </a:lnTo>
                  <a:lnTo>
                    <a:pt x="836" y="219"/>
                  </a:lnTo>
                  <a:lnTo>
                    <a:pt x="832" y="222"/>
                  </a:lnTo>
                  <a:lnTo>
                    <a:pt x="828" y="223"/>
                  </a:lnTo>
                  <a:lnTo>
                    <a:pt x="824" y="224"/>
                  </a:lnTo>
                  <a:lnTo>
                    <a:pt x="820" y="226"/>
                  </a:lnTo>
                  <a:lnTo>
                    <a:pt x="817" y="224"/>
                  </a:lnTo>
                  <a:lnTo>
                    <a:pt x="813" y="223"/>
                  </a:lnTo>
                  <a:lnTo>
                    <a:pt x="810" y="222"/>
                  </a:lnTo>
                  <a:lnTo>
                    <a:pt x="807" y="220"/>
                  </a:lnTo>
                  <a:lnTo>
                    <a:pt x="802" y="215"/>
                  </a:lnTo>
                  <a:lnTo>
                    <a:pt x="799" y="209"/>
                  </a:lnTo>
                  <a:lnTo>
                    <a:pt x="792" y="195"/>
                  </a:lnTo>
                  <a:lnTo>
                    <a:pt x="785" y="184"/>
                  </a:lnTo>
                  <a:lnTo>
                    <a:pt x="778" y="172"/>
                  </a:lnTo>
                  <a:lnTo>
                    <a:pt x="770" y="164"/>
                  </a:lnTo>
                  <a:lnTo>
                    <a:pt x="761" y="158"/>
                  </a:lnTo>
                  <a:lnTo>
                    <a:pt x="751" y="153"/>
                  </a:lnTo>
                  <a:lnTo>
                    <a:pt x="741" y="150"/>
                  </a:lnTo>
                  <a:lnTo>
                    <a:pt x="731" y="149"/>
                  </a:lnTo>
                  <a:lnTo>
                    <a:pt x="728" y="149"/>
                  </a:lnTo>
                  <a:lnTo>
                    <a:pt x="725" y="150"/>
                  </a:lnTo>
                  <a:lnTo>
                    <a:pt x="715" y="152"/>
                  </a:lnTo>
                  <a:lnTo>
                    <a:pt x="705" y="155"/>
                  </a:lnTo>
                  <a:lnTo>
                    <a:pt x="697" y="160"/>
                  </a:lnTo>
                  <a:lnTo>
                    <a:pt x="689" y="166"/>
                  </a:lnTo>
                  <a:lnTo>
                    <a:pt x="682" y="174"/>
                  </a:lnTo>
                  <a:lnTo>
                    <a:pt x="675" y="185"/>
                  </a:lnTo>
                  <a:lnTo>
                    <a:pt x="668" y="196"/>
                  </a:lnTo>
                  <a:lnTo>
                    <a:pt x="660" y="210"/>
                  </a:lnTo>
                  <a:lnTo>
                    <a:pt x="650" y="229"/>
                  </a:lnTo>
                  <a:lnTo>
                    <a:pt x="640" y="249"/>
                  </a:lnTo>
                  <a:lnTo>
                    <a:pt x="630" y="270"/>
                  </a:lnTo>
                  <a:lnTo>
                    <a:pt x="621" y="292"/>
                  </a:lnTo>
                  <a:lnTo>
                    <a:pt x="601" y="339"/>
                  </a:lnTo>
                  <a:lnTo>
                    <a:pt x="583" y="390"/>
                  </a:lnTo>
                  <a:lnTo>
                    <a:pt x="565" y="444"/>
                  </a:lnTo>
                  <a:lnTo>
                    <a:pt x="547" y="502"/>
                  </a:lnTo>
                  <a:lnTo>
                    <a:pt x="530" y="562"/>
                  </a:lnTo>
                  <a:lnTo>
                    <a:pt x="514" y="627"/>
                  </a:lnTo>
                  <a:lnTo>
                    <a:pt x="512" y="634"/>
                  </a:lnTo>
                  <a:lnTo>
                    <a:pt x="520" y="634"/>
                  </a:lnTo>
                  <a:lnTo>
                    <a:pt x="551" y="632"/>
                  </a:lnTo>
                  <a:lnTo>
                    <a:pt x="584" y="630"/>
                  </a:lnTo>
                  <a:lnTo>
                    <a:pt x="618" y="629"/>
                  </a:lnTo>
                  <a:lnTo>
                    <a:pt x="652" y="628"/>
                  </a:lnTo>
                  <a:lnTo>
                    <a:pt x="688" y="627"/>
                  </a:lnTo>
                  <a:lnTo>
                    <a:pt x="724" y="627"/>
                  </a:lnTo>
                  <a:lnTo>
                    <a:pt x="761" y="626"/>
                  </a:lnTo>
                  <a:lnTo>
                    <a:pt x="798" y="626"/>
                  </a:lnTo>
                  <a:lnTo>
                    <a:pt x="821" y="626"/>
                  </a:lnTo>
                  <a:lnTo>
                    <a:pt x="843" y="626"/>
                  </a:lnTo>
                  <a:lnTo>
                    <a:pt x="867" y="627"/>
                  </a:lnTo>
                  <a:lnTo>
                    <a:pt x="889" y="627"/>
                  </a:lnTo>
                  <a:lnTo>
                    <a:pt x="892" y="627"/>
                  </a:lnTo>
                  <a:lnTo>
                    <a:pt x="893" y="625"/>
                  </a:lnTo>
                  <a:lnTo>
                    <a:pt x="909" y="610"/>
                  </a:lnTo>
                  <a:lnTo>
                    <a:pt x="926" y="598"/>
                  </a:lnTo>
                  <a:lnTo>
                    <a:pt x="943" y="587"/>
                  </a:lnTo>
                  <a:lnTo>
                    <a:pt x="961" y="578"/>
                  </a:lnTo>
                  <a:lnTo>
                    <a:pt x="980" y="570"/>
                  </a:lnTo>
                  <a:lnTo>
                    <a:pt x="998" y="565"/>
                  </a:lnTo>
                  <a:lnTo>
                    <a:pt x="1007" y="563"/>
                  </a:lnTo>
                  <a:lnTo>
                    <a:pt x="1018" y="562"/>
                  </a:lnTo>
                  <a:lnTo>
                    <a:pt x="1027" y="561"/>
                  </a:lnTo>
                  <a:lnTo>
                    <a:pt x="1036" y="561"/>
                  </a:lnTo>
                  <a:lnTo>
                    <a:pt x="1095" y="622"/>
                  </a:lnTo>
                  <a:lnTo>
                    <a:pt x="1056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45"/>
            <p:cNvSpPr>
              <a:spLocks/>
            </p:cNvSpPr>
            <p:nvPr userDrawn="1"/>
          </p:nvSpPr>
          <p:spPr bwMode="auto">
            <a:xfrm>
              <a:off x="6462" y="602"/>
              <a:ext cx="36" cy="42"/>
            </a:xfrm>
            <a:custGeom>
              <a:avLst/>
              <a:gdLst>
                <a:gd name="T0" fmla="*/ 212 w 427"/>
                <a:gd name="T1" fmla="*/ 377 h 496"/>
                <a:gd name="T2" fmla="*/ 201 w 427"/>
                <a:gd name="T3" fmla="*/ 371 h 496"/>
                <a:gd name="T4" fmla="*/ 196 w 427"/>
                <a:gd name="T5" fmla="*/ 364 h 496"/>
                <a:gd name="T6" fmla="*/ 193 w 427"/>
                <a:gd name="T7" fmla="*/ 355 h 496"/>
                <a:gd name="T8" fmla="*/ 192 w 427"/>
                <a:gd name="T9" fmla="*/ 345 h 496"/>
                <a:gd name="T10" fmla="*/ 193 w 427"/>
                <a:gd name="T11" fmla="*/ 333 h 496"/>
                <a:gd name="T12" fmla="*/ 199 w 427"/>
                <a:gd name="T13" fmla="*/ 315 h 496"/>
                <a:gd name="T14" fmla="*/ 213 w 427"/>
                <a:gd name="T15" fmla="*/ 286 h 496"/>
                <a:gd name="T16" fmla="*/ 235 w 427"/>
                <a:gd name="T17" fmla="*/ 250 h 496"/>
                <a:gd name="T18" fmla="*/ 260 w 427"/>
                <a:gd name="T19" fmla="*/ 212 h 496"/>
                <a:gd name="T20" fmla="*/ 289 w 427"/>
                <a:gd name="T21" fmla="*/ 174 h 496"/>
                <a:gd name="T22" fmla="*/ 318 w 427"/>
                <a:gd name="T23" fmla="*/ 142 h 496"/>
                <a:gd name="T24" fmla="*/ 346 w 427"/>
                <a:gd name="T25" fmla="*/ 116 h 496"/>
                <a:gd name="T26" fmla="*/ 365 w 427"/>
                <a:gd name="T27" fmla="*/ 104 h 496"/>
                <a:gd name="T28" fmla="*/ 377 w 427"/>
                <a:gd name="T29" fmla="*/ 101 h 496"/>
                <a:gd name="T30" fmla="*/ 427 w 427"/>
                <a:gd name="T31" fmla="*/ 50 h 496"/>
                <a:gd name="T32" fmla="*/ 359 w 427"/>
                <a:gd name="T33" fmla="*/ 1 h 496"/>
                <a:gd name="T34" fmla="*/ 331 w 427"/>
                <a:gd name="T35" fmla="*/ 6 h 496"/>
                <a:gd name="T36" fmla="*/ 301 w 427"/>
                <a:gd name="T37" fmla="*/ 17 h 496"/>
                <a:gd name="T38" fmla="*/ 272 w 427"/>
                <a:gd name="T39" fmla="*/ 31 h 496"/>
                <a:gd name="T40" fmla="*/ 241 w 427"/>
                <a:gd name="T41" fmla="*/ 50 h 496"/>
                <a:gd name="T42" fmla="*/ 210 w 427"/>
                <a:gd name="T43" fmla="*/ 72 h 496"/>
                <a:gd name="T44" fmla="*/ 167 w 427"/>
                <a:gd name="T45" fmla="*/ 109 h 496"/>
                <a:gd name="T46" fmla="*/ 112 w 427"/>
                <a:gd name="T47" fmla="*/ 165 h 496"/>
                <a:gd name="T48" fmla="*/ 66 w 427"/>
                <a:gd name="T49" fmla="*/ 222 h 496"/>
                <a:gd name="T50" fmla="*/ 37 w 427"/>
                <a:gd name="T51" fmla="*/ 264 h 496"/>
                <a:gd name="T52" fmla="*/ 22 w 427"/>
                <a:gd name="T53" fmla="*/ 291 h 496"/>
                <a:gd name="T54" fmla="*/ 10 w 427"/>
                <a:gd name="T55" fmla="*/ 315 h 496"/>
                <a:gd name="T56" fmla="*/ 3 w 427"/>
                <a:gd name="T57" fmla="*/ 337 h 496"/>
                <a:gd name="T58" fmla="*/ 0 w 427"/>
                <a:gd name="T59" fmla="*/ 356 h 496"/>
                <a:gd name="T60" fmla="*/ 1 w 427"/>
                <a:gd name="T61" fmla="*/ 374 h 496"/>
                <a:gd name="T62" fmla="*/ 7 w 427"/>
                <a:gd name="T63" fmla="*/ 394 h 496"/>
                <a:gd name="T64" fmla="*/ 19 w 427"/>
                <a:gd name="T65" fmla="*/ 412 h 496"/>
                <a:gd name="T66" fmla="*/ 33 w 427"/>
                <a:gd name="T67" fmla="*/ 429 h 496"/>
                <a:gd name="T68" fmla="*/ 51 w 427"/>
                <a:gd name="T69" fmla="*/ 445 h 496"/>
                <a:gd name="T70" fmla="*/ 72 w 427"/>
                <a:gd name="T71" fmla="*/ 459 h 496"/>
                <a:gd name="T72" fmla="*/ 94 w 427"/>
                <a:gd name="T73" fmla="*/ 471 h 496"/>
                <a:gd name="T74" fmla="*/ 119 w 427"/>
                <a:gd name="T75" fmla="*/ 482 h 496"/>
                <a:gd name="T76" fmla="*/ 144 w 427"/>
                <a:gd name="T77" fmla="*/ 490 h 496"/>
                <a:gd name="T78" fmla="*/ 169 w 427"/>
                <a:gd name="T79" fmla="*/ 494 h 496"/>
                <a:gd name="T80" fmla="*/ 193 w 427"/>
                <a:gd name="T81" fmla="*/ 496 h 496"/>
                <a:gd name="T82" fmla="*/ 262 w 427"/>
                <a:gd name="T83" fmla="*/ 437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7" h="496">
                  <a:moveTo>
                    <a:pt x="222" y="377"/>
                  </a:moveTo>
                  <a:lnTo>
                    <a:pt x="212" y="377"/>
                  </a:lnTo>
                  <a:lnTo>
                    <a:pt x="206" y="374"/>
                  </a:lnTo>
                  <a:lnTo>
                    <a:pt x="201" y="371"/>
                  </a:lnTo>
                  <a:lnTo>
                    <a:pt x="198" y="367"/>
                  </a:lnTo>
                  <a:lnTo>
                    <a:pt x="196" y="364"/>
                  </a:lnTo>
                  <a:lnTo>
                    <a:pt x="194" y="359"/>
                  </a:lnTo>
                  <a:lnTo>
                    <a:pt x="193" y="355"/>
                  </a:lnTo>
                  <a:lnTo>
                    <a:pt x="192" y="350"/>
                  </a:lnTo>
                  <a:lnTo>
                    <a:pt x="192" y="345"/>
                  </a:lnTo>
                  <a:lnTo>
                    <a:pt x="192" y="339"/>
                  </a:lnTo>
                  <a:lnTo>
                    <a:pt x="193" y="333"/>
                  </a:lnTo>
                  <a:lnTo>
                    <a:pt x="195" y="326"/>
                  </a:lnTo>
                  <a:lnTo>
                    <a:pt x="199" y="315"/>
                  </a:lnTo>
                  <a:lnTo>
                    <a:pt x="205" y="302"/>
                  </a:lnTo>
                  <a:lnTo>
                    <a:pt x="213" y="286"/>
                  </a:lnTo>
                  <a:lnTo>
                    <a:pt x="224" y="268"/>
                  </a:lnTo>
                  <a:lnTo>
                    <a:pt x="235" y="250"/>
                  </a:lnTo>
                  <a:lnTo>
                    <a:pt x="247" y="231"/>
                  </a:lnTo>
                  <a:lnTo>
                    <a:pt x="260" y="212"/>
                  </a:lnTo>
                  <a:lnTo>
                    <a:pt x="275" y="193"/>
                  </a:lnTo>
                  <a:lnTo>
                    <a:pt x="289" y="174"/>
                  </a:lnTo>
                  <a:lnTo>
                    <a:pt x="303" y="157"/>
                  </a:lnTo>
                  <a:lnTo>
                    <a:pt x="318" y="142"/>
                  </a:lnTo>
                  <a:lnTo>
                    <a:pt x="333" y="127"/>
                  </a:lnTo>
                  <a:lnTo>
                    <a:pt x="346" y="116"/>
                  </a:lnTo>
                  <a:lnTo>
                    <a:pt x="359" y="107"/>
                  </a:lnTo>
                  <a:lnTo>
                    <a:pt x="365" y="104"/>
                  </a:lnTo>
                  <a:lnTo>
                    <a:pt x="372" y="102"/>
                  </a:lnTo>
                  <a:lnTo>
                    <a:pt x="377" y="101"/>
                  </a:lnTo>
                  <a:lnTo>
                    <a:pt x="383" y="100"/>
                  </a:lnTo>
                  <a:lnTo>
                    <a:pt x="427" y="50"/>
                  </a:lnTo>
                  <a:lnTo>
                    <a:pt x="373" y="0"/>
                  </a:lnTo>
                  <a:lnTo>
                    <a:pt x="359" y="1"/>
                  </a:lnTo>
                  <a:lnTo>
                    <a:pt x="345" y="3"/>
                  </a:lnTo>
                  <a:lnTo>
                    <a:pt x="331" y="6"/>
                  </a:lnTo>
                  <a:lnTo>
                    <a:pt x="316" y="11"/>
                  </a:lnTo>
                  <a:lnTo>
                    <a:pt x="301" y="17"/>
                  </a:lnTo>
                  <a:lnTo>
                    <a:pt x="286" y="23"/>
                  </a:lnTo>
                  <a:lnTo>
                    <a:pt x="272" y="31"/>
                  </a:lnTo>
                  <a:lnTo>
                    <a:pt x="256" y="41"/>
                  </a:lnTo>
                  <a:lnTo>
                    <a:pt x="241" y="50"/>
                  </a:lnTo>
                  <a:lnTo>
                    <a:pt x="226" y="61"/>
                  </a:lnTo>
                  <a:lnTo>
                    <a:pt x="210" y="72"/>
                  </a:lnTo>
                  <a:lnTo>
                    <a:pt x="196" y="83"/>
                  </a:lnTo>
                  <a:lnTo>
                    <a:pt x="167" y="109"/>
                  </a:lnTo>
                  <a:lnTo>
                    <a:pt x="139" y="137"/>
                  </a:lnTo>
                  <a:lnTo>
                    <a:pt x="112" y="165"/>
                  </a:lnTo>
                  <a:lnTo>
                    <a:pt x="88" y="194"/>
                  </a:lnTo>
                  <a:lnTo>
                    <a:pt x="66" y="222"/>
                  </a:lnTo>
                  <a:lnTo>
                    <a:pt x="45" y="251"/>
                  </a:lnTo>
                  <a:lnTo>
                    <a:pt x="37" y="264"/>
                  </a:lnTo>
                  <a:lnTo>
                    <a:pt x="29" y="278"/>
                  </a:lnTo>
                  <a:lnTo>
                    <a:pt x="22" y="291"/>
                  </a:lnTo>
                  <a:lnTo>
                    <a:pt x="16" y="303"/>
                  </a:lnTo>
                  <a:lnTo>
                    <a:pt x="10" y="315"/>
                  </a:lnTo>
                  <a:lnTo>
                    <a:pt x="6" y="326"/>
                  </a:lnTo>
                  <a:lnTo>
                    <a:pt x="3" y="337"/>
                  </a:lnTo>
                  <a:lnTo>
                    <a:pt x="1" y="346"/>
                  </a:lnTo>
                  <a:lnTo>
                    <a:pt x="0" y="356"/>
                  </a:lnTo>
                  <a:lnTo>
                    <a:pt x="0" y="365"/>
                  </a:lnTo>
                  <a:lnTo>
                    <a:pt x="1" y="374"/>
                  </a:lnTo>
                  <a:lnTo>
                    <a:pt x="4" y="385"/>
                  </a:lnTo>
                  <a:lnTo>
                    <a:pt x="7" y="394"/>
                  </a:lnTo>
                  <a:lnTo>
                    <a:pt x="13" y="403"/>
                  </a:lnTo>
                  <a:lnTo>
                    <a:pt x="19" y="412"/>
                  </a:lnTo>
                  <a:lnTo>
                    <a:pt x="26" y="420"/>
                  </a:lnTo>
                  <a:lnTo>
                    <a:pt x="33" y="429"/>
                  </a:lnTo>
                  <a:lnTo>
                    <a:pt x="42" y="437"/>
                  </a:lnTo>
                  <a:lnTo>
                    <a:pt x="51" y="445"/>
                  </a:lnTo>
                  <a:lnTo>
                    <a:pt x="61" y="452"/>
                  </a:lnTo>
                  <a:lnTo>
                    <a:pt x="72" y="459"/>
                  </a:lnTo>
                  <a:lnTo>
                    <a:pt x="83" y="465"/>
                  </a:lnTo>
                  <a:lnTo>
                    <a:pt x="94" y="471"/>
                  </a:lnTo>
                  <a:lnTo>
                    <a:pt x="106" y="476"/>
                  </a:lnTo>
                  <a:lnTo>
                    <a:pt x="119" y="482"/>
                  </a:lnTo>
                  <a:lnTo>
                    <a:pt x="131" y="486"/>
                  </a:lnTo>
                  <a:lnTo>
                    <a:pt x="144" y="490"/>
                  </a:lnTo>
                  <a:lnTo>
                    <a:pt x="156" y="492"/>
                  </a:lnTo>
                  <a:lnTo>
                    <a:pt x="169" y="494"/>
                  </a:lnTo>
                  <a:lnTo>
                    <a:pt x="181" y="496"/>
                  </a:lnTo>
                  <a:lnTo>
                    <a:pt x="193" y="496"/>
                  </a:lnTo>
                  <a:lnTo>
                    <a:pt x="204" y="496"/>
                  </a:lnTo>
                  <a:lnTo>
                    <a:pt x="262" y="437"/>
                  </a:lnTo>
                  <a:lnTo>
                    <a:pt x="222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46"/>
            <p:cNvSpPr>
              <a:spLocks/>
            </p:cNvSpPr>
            <p:nvPr userDrawn="1"/>
          </p:nvSpPr>
          <p:spPr bwMode="auto">
            <a:xfrm>
              <a:off x="7208" y="606"/>
              <a:ext cx="34" cy="28"/>
            </a:xfrm>
            <a:custGeom>
              <a:avLst/>
              <a:gdLst>
                <a:gd name="T0" fmla="*/ 217 w 410"/>
                <a:gd name="T1" fmla="*/ 96 h 335"/>
                <a:gd name="T2" fmla="*/ 233 w 410"/>
                <a:gd name="T3" fmla="*/ 100 h 335"/>
                <a:gd name="T4" fmla="*/ 248 w 410"/>
                <a:gd name="T5" fmla="*/ 107 h 335"/>
                <a:gd name="T6" fmla="*/ 258 w 410"/>
                <a:gd name="T7" fmla="*/ 117 h 335"/>
                <a:gd name="T8" fmla="*/ 264 w 410"/>
                <a:gd name="T9" fmla="*/ 129 h 335"/>
                <a:gd name="T10" fmla="*/ 265 w 410"/>
                <a:gd name="T11" fmla="*/ 141 h 335"/>
                <a:gd name="T12" fmla="*/ 263 w 410"/>
                <a:gd name="T13" fmla="*/ 155 h 335"/>
                <a:gd name="T14" fmla="*/ 256 w 410"/>
                <a:gd name="T15" fmla="*/ 169 h 335"/>
                <a:gd name="T16" fmla="*/ 245 w 410"/>
                <a:gd name="T17" fmla="*/ 183 h 335"/>
                <a:gd name="T18" fmla="*/ 227 w 410"/>
                <a:gd name="T19" fmla="*/ 199 h 335"/>
                <a:gd name="T20" fmla="*/ 208 w 410"/>
                <a:gd name="T21" fmla="*/ 211 h 335"/>
                <a:gd name="T22" fmla="*/ 185 w 410"/>
                <a:gd name="T23" fmla="*/ 221 h 335"/>
                <a:gd name="T24" fmla="*/ 151 w 410"/>
                <a:gd name="T25" fmla="*/ 233 h 335"/>
                <a:gd name="T26" fmla="*/ 107 w 410"/>
                <a:gd name="T27" fmla="*/ 245 h 335"/>
                <a:gd name="T28" fmla="*/ 81 w 410"/>
                <a:gd name="T29" fmla="*/ 249 h 335"/>
                <a:gd name="T30" fmla="*/ 112 w 410"/>
                <a:gd name="T31" fmla="*/ 335 h 335"/>
                <a:gd name="T32" fmla="*/ 144 w 410"/>
                <a:gd name="T33" fmla="*/ 331 h 335"/>
                <a:gd name="T34" fmla="*/ 189 w 410"/>
                <a:gd name="T35" fmla="*/ 321 h 335"/>
                <a:gd name="T36" fmla="*/ 232 w 410"/>
                <a:gd name="T37" fmla="*/ 308 h 335"/>
                <a:gd name="T38" fmla="*/ 275 w 410"/>
                <a:gd name="T39" fmla="*/ 292 h 335"/>
                <a:gd name="T40" fmla="*/ 315 w 410"/>
                <a:gd name="T41" fmla="*/ 273 h 335"/>
                <a:gd name="T42" fmla="*/ 349 w 410"/>
                <a:gd name="T43" fmla="*/ 253 h 335"/>
                <a:gd name="T44" fmla="*/ 376 w 410"/>
                <a:gd name="T45" fmla="*/ 232 h 335"/>
                <a:gd name="T46" fmla="*/ 395 w 410"/>
                <a:gd name="T47" fmla="*/ 212 h 335"/>
                <a:gd name="T48" fmla="*/ 404 w 410"/>
                <a:gd name="T49" fmla="*/ 194 h 335"/>
                <a:gd name="T50" fmla="*/ 408 w 410"/>
                <a:gd name="T51" fmla="*/ 177 h 335"/>
                <a:gd name="T52" fmla="*/ 410 w 410"/>
                <a:gd name="T53" fmla="*/ 162 h 335"/>
                <a:gd name="T54" fmla="*/ 409 w 410"/>
                <a:gd name="T55" fmla="*/ 147 h 335"/>
                <a:gd name="T56" fmla="*/ 405 w 410"/>
                <a:gd name="T57" fmla="*/ 126 h 335"/>
                <a:gd name="T58" fmla="*/ 395 w 410"/>
                <a:gd name="T59" fmla="*/ 103 h 335"/>
                <a:gd name="T60" fmla="*/ 381 w 410"/>
                <a:gd name="T61" fmla="*/ 83 h 335"/>
                <a:gd name="T62" fmla="*/ 365 w 410"/>
                <a:gd name="T63" fmla="*/ 64 h 335"/>
                <a:gd name="T64" fmla="*/ 346 w 410"/>
                <a:gd name="T65" fmla="*/ 48 h 335"/>
                <a:gd name="T66" fmla="*/ 323 w 410"/>
                <a:gd name="T67" fmla="*/ 32 h 335"/>
                <a:gd name="T68" fmla="*/ 301 w 410"/>
                <a:gd name="T69" fmla="*/ 20 h 335"/>
                <a:gd name="T70" fmla="*/ 276 w 410"/>
                <a:gd name="T71" fmla="*/ 11 h 335"/>
                <a:gd name="T72" fmla="*/ 251 w 410"/>
                <a:gd name="T73" fmla="*/ 4 h 335"/>
                <a:gd name="T74" fmla="*/ 225 w 410"/>
                <a:gd name="T75" fmla="*/ 1 h 335"/>
                <a:gd name="T76" fmla="*/ 162 w 410"/>
                <a:gd name="T77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0" h="335">
                  <a:moveTo>
                    <a:pt x="209" y="96"/>
                  </a:moveTo>
                  <a:lnTo>
                    <a:pt x="217" y="96"/>
                  </a:lnTo>
                  <a:lnTo>
                    <a:pt x="226" y="98"/>
                  </a:lnTo>
                  <a:lnTo>
                    <a:pt x="233" y="100"/>
                  </a:lnTo>
                  <a:lnTo>
                    <a:pt x="241" y="103"/>
                  </a:lnTo>
                  <a:lnTo>
                    <a:pt x="248" y="107"/>
                  </a:lnTo>
                  <a:lnTo>
                    <a:pt x="253" y="111"/>
                  </a:lnTo>
                  <a:lnTo>
                    <a:pt x="258" y="117"/>
                  </a:lnTo>
                  <a:lnTo>
                    <a:pt x="261" y="123"/>
                  </a:lnTo>
                  <a:lnTo>
                    <a:pt x="264" y="129"/>
                  </a:lnTo>
                  <a:lnTo>
                    <a:pt x="265" y="135"/>
                  </a:lnTo>
                  <a:lnTo>
                    <a:pt x="265" y="141"/>
                  </a:lnTo>
                  <a:lnTo>
                    <a:pt x="264" y="148"/>
                  </a:lnTo>
                  <a:lnTo>
                    <a:pt x="263" y="155"/>
                  </a:lnTo>
                  <a:lnTo>
                    <a:pt x="260" y="162"/>
                  </a:lnTo>
                  <a:lnTo>
                    <a:pt x="256" y="169"/>
                  </a:lnTo>
                  <a:lnTo>
                    <a:pt x="252" y="175"/>
                  </a:lnTo>
                  <a:lnTo>
                    <a:pt x="245" y="183"/>
                  </a:lnTo>
                  <a:lnTo>
                    <a:pt x="236" y="192"/>
                  </a:lnTo>
                  <a:lnTo>
                    <a:pt x="227" y="199"/>
                  </a:lnTo>
                  <a:lnTo>
                    <a:pt x="218" y="205"/>
                  </a:lnTo>
                  <a:lnTo>
                    <a:pt x="208" y="211"/>
                  </a:lnTo>
                  <a:lnTo>
                    <a:pt x="197" y="216"/>
                  </a:lnTo>
                  <a:lnTo>
                    <a:pt x="185" y="221"/>
                  </a:lnTo>
                  <a:lnTo>
                    <a:pt x="174" y="226"/>
                  </a:lnTo>
                  <a:lnTo>
                    <a:pt x="151" y="233"/>
                  </a:lnTo>
                  <a:lnTo>
                    <a:pt x="128" y="239"/>
                  </a:lnTo>
                  <a:lnTo>
                    <a:pt x="107" y="245"/>
                  </a:lnTo>
                  <a:lnTo>
                    <a:pt x="88" y="248"/>
                  </a:lnTo>
                  <a:lnTo>
                    <a:pt x="81" y="249"/>
                  </a:lnTo>
                  <a:lnTo>
                    <a:pt x="0" y="328"/>
                  </a:lnTo>
                  <a:lnTo>
                    <a:pt x="112" y="335"/>
                  </a:lnTo>
                  <a:lnTo>
                    <a:pt x="121" y="334"/>
                  </a:lnTo>
                  <a:lnTo>
                    <a:pt x="144" y="331"/>
                  </a:lnTo>
                  <a:lnTo>
                    <a:pt x="165" y="326"/>
                  </a:lnTo>
                  <a:lnTo>
                    <a:pt x="189" y="321"/>
                  </a:lnTo>
                  <a:lnTo>
                    <a:pt x="211" y="315"/>
                  </a:lnTo>
                  <a:lnTo>
                    <a:pt x="232" y="308"/>
                  </a:lnTo>
                  <a:lnTo>
                    <a:pt x="255" y="300"/>
                  </a:lnTo>
                  <a:lnTo>
                    <a:pt x="275" y="292"/>
                  </a:lnTo>
                  <a:lnTo>
                    <a:pt x="296" y="282"/>
                  </a:lnTo>
                  <a:lnTo>
                    <a:pt x="315" y="273"/>
                  </a:lnTo>
                  <a:lnTo>
                    <a:pt x="332" y="263"/>
                  </a:lnTo>
                  <a:lnTo>
                    <a:pt x="349" y="253"/>
                  </a:lnTo>
                  <a:lnTo>
                    <a:pt x="363" y="243"/>
                  </a:lnTo>
                  <a:lnTo>
                    <a:pt x="376" y="232"/>
                  </a:lnTo>
                  <a:lnTo>
                    <a:pt x="386" y="222"/>
                  </a:lnTo>
                  <a:lnTo>
                    <a:pt x="395" y="212"/>
                  </a:lnTo>
                  <a:lnTo>
                    <a:pt x="400" y="203"/>
                  </a:lnTo>
                  <a:lnTo>
                    <a:pt x="404" y="194"/>
                  </a:lnTo>
                  <a:lnTo>
                    <a:pt x="406" y="185"/>
                  </a:lnTo>
                  <a:lnTo>
                    <a:pt x="408" y="177"/>
                  </a:lnTo>
                  <a:lnTo>
                    <a:pt x="409" y="169"/>
                  </a:lnTo>
                  <a:lnTo>
                    <a:pt x="410" y="162"/>
                  </a:lnTo>
                  <a:lnTo>
                    <a:pt x="409" y="154"/>
                  </a:lnTo>
                  <a:lnTo>
                    <a:pt x="409" y="147"/>
                  </a:lnTo>
                  <a:lnTo>
                    <a:pt x="408" y="139"/>
                  </a:lnTo>
                  <a:lnTo>
                    <a:pt x="405" y="126"/>
                  </a:lnTo>
                  <a:lnTo>
                    <a:pt x="400" y="114"/>
                  </a:lnTo>
                  <a:lnTo>
                    <a:pt x="395" y="103"/>
                  </a:lnTo>
                  <a:lnTo>
                    <a:pt x="388" y="93"/>
                  </a:lnTo>
                  <a:lnTo>
                    <a:pt x="381" y="83"/>
                  </a:lnTo>
                  <a:lnTo>
                    <a:pt x="373" y="73"/>
                  </a:lnTo>
                  <a:lnTo>
                    <a:pt x="365" y="64"/>
                  </a:lnTo>
                  <a:lnTo>
                    <a:pt x="355" y="56"/>
                  </a:lnTo>
                  <a:lnTo>
                    <a:pt x="346" y="48"/>
                  </a:lnTo>
                  <a:lnTo>
                    <a:pt x="334" y="39"/>
                  </a:lnTo>
                  <a:lnTo>
                    <a:pt x="323" y="32"/>
                  </a:lnTo>
                  <a:lnTo>
                    <a:pt x="312" y="26"/>
                  </a:lnTo>
                  <a:lnTo>
                    <a:pt x="301" y="20"/>
                  </a:lnTo>
                  <a:lnTo>
                    <a:pt x="288" y="15"/>
                  </a:lnTo>
                  <a:lnTo>
                    <a:pt x="276" y="11"/>
                  </a:lnTo>
                  <a:lnTo>
                    <a:pt x="263" y="7"/>
                  </a:lnTo>
                  <a:lnTo>
                    <a:pt x="251" y="4"/>
                  </a:lnTo>
                  <a:lnTo>
                    <a:pt x="239" y="2"/>
                  </a:lnTo>
                  <a:lnTo>
                    <a:pt x="225" y="1"/>
                  </a:lnTo>
                  <a:lnTo>
                    <a:pt x="213" y="0"/>
                  </a:lnTo>
                  <a:lnTo>
                    <a:pt x="162" y="56"/>
                  </a:lnTo>
                  <a:lnTo>
                    <a:pt x="209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47"/>
            <p:cNvSpPr>
              <a:spLocks/>
            </p:cNvSpPr>
            <p:nvPr userDrawn="1"/>
          </p:nvSpPr>
          <p:spPr bwMode="auto">
            <a:xfrm>
              <a:off x="7156" y="565"/>
              <a:ext cx="109" cy="121"/>
            </a:xfrm>
            <a:custGeom>
              <a:avLst/>
              <a:gdLst>
                <a:gd name="T0" fmla="*/ 802 w 1307"/>
                <a:gd name="T1" fmla="*/ 593 h 1456"/>
                <a:gd name="T2" fmla="*/ 746 w 1307"/>
                <a:gd name="T3" fmla="*/ 629 h 1456"/>
                <a:gd name="T4" fmla="*/ 713 w 1307"/>
                <a:gd name="T5" fmla="*/ 692 h 1456"/>
                <a:gd name="T6" fmla="*/ 748 w 1307"/>
                <a:gd name="T7" fmla="*/ 832 h 1456"/>
                <a:gd name="T8" fmla="*/ 838 w 1307"/>
                <a:gd name="T9" fmla="*/ 916 h 1456"/>
                <a:gd name="T10" fmla="*/ 970 w 1307"/>
                <a:gd name="T11" fmla="*/ 963 h 1456"/>
                <a:gd name="T12" fmla="*/ 1127 w 1307"/>
                <a:gd name="T13" fmla="*/ 971 h 1456"/>
                <a:gd name="T14" fmla="*/ 1282 w 1307"/>
                <a:gd name="T15" fmla="*/ 944 h 1456"/>
                <a:gd name="T16" fmla="*/ 1306 w 1307"/>
                <a:gd name="T17" fmla="*/ 948 h 1456"/>
                <a:gd name="T18" fmla="*/ 1299 w 1307"/>
                <a:gd name="T19" fmla="*/ 972 h 1456"/>
                <a:gd name="T20" fmla="*/ 1255 w 1307"/>
                <a:gd name="T21" fmla="*/ 1007 h 1456"/>
                <a:gd name="T22" fmla="*/ 1166 w 1307"/>
                <a:gd name="T23" fmla="*/ 1042 h 1456"/>
                <a:gd name="T24" fmla="*/ 1051 w 1307"/>
                <a:gd name="T25" fmla="*/ 1057 h 1456"/>
                <a:gd name="T26" fmla="*/ 851 w 1307"/>
                <a:gd name="T27" fmla="*/ 1032 h 1456"/>
                <a:gd name="T28" fmla="*/ 687 w 1307"/>
                <a:gd name="T29" fmla="*/ 959 h 1456"/>
                <a:gd name="T30" fmla="*/ 585 w 1307"/>
                <a:gd name="T31" fmla="*/ 864 h 1456"/>
                <a:gd name="T32" fmla="*/ 547 w 1307"/>
                <a:gd name="T33" fmla="*/ 796 h 1456"/>
                <a:gd name="T34" fmla="*/ 533 w 1307"/>
                <a:gd name="T35" fmla="*/ 728 h 1456"/>
                <a:gd name="T36" fmla="*/ 471 w 1307"/>
                <a:gd name="T37" fmla="*/ 717 h 1456"/>
                <a:gd name="T38" fmla="*/ 295 w 1307"/>
                <a:gd name="T39" fmla="*/ 760 h 1456"/>
                <a:gd name="T40" fmla="*/ 263 w 1307"/>
                <a:gd name="T41" fmla="*/ 950 h 1456"/>
                <a:gd name="T42" fmla="*/ 242 w 1307"/>
                <a:gd name="T43" fmla="*/ 1207 h 1456"/>
                <a:gd name="T44" fmla="*/ 249 w 1307"/>
                <a:gd name="T45" fmla="*/ 1425 h 1456"/>
                <a:gd name="T46" fmla="*/ 235 w 1307"/>
                <a:gd name="T47" fmla="*/ 1455 h 1456"/>
                <a:gd name="T48" fmla="*/ 183 w 1307"/>
                <a:gd name="T49" fmla="*/ 1441 h 1456"/>
                <a:gd name="T50" fmla="*/ 132 w 1307"/>
                <a:gd name="T51" fmla="*/ 1388 h 1456"/>
                <a:gd name="T52" fmla="*/ 101 w 1307"/>
                <a:gd name="T53" fmla="*/ 1291 h 1456"/>
                <a:gd name="T54" fmla="*/ 98 w 1307"/>
                <a:gd name="T55" fmla="*/ 1045 h 1456"/>
                <a:gd name="T56" fmla="*/ 123 w 1307"/>
                <a:gd name="T57" fmla="*/ 785 h 1456"/>
                <a:gd name="T58" fmla="*/ 59 w 1307"/>
                <a:gd name="T59" fmla="*/ 774 h 1456"/>
                <a:gd name="T60" fmla="*/ 29 w 1307"/>
                <a:gd name="T61" fmla="*/ 747 h 1456"/>
                <a:gd name="T62" fmla="*/ 0 w 1307"/>
                <a:gd name="T63" fmla="*/ 679 h 1456"/>
                <a:gd name="T64" fmla="*/ 21 w 1307"/>
                <a:gd name="T65" fmla="*/ 654 h 1456"/>
                <a:gd name="T66" fmla="*/ 95 w 1307"/>
                <a:gd name="T67" fmla="*/ 659 h 1456"/>
                <a:gd name="T68" fmla="*/ 174 w 1307"/>
                <a:gd name="T69" fmla="*/ 563 h 1456"/>
                <a:gd name="T70" fmla="*/ 246 w 1307"/>
                <a:gd name="T71" fmla="*/ 312 h 1456"/>
                <a:gd name="T72" fmla="*/ 332 w 1307"/>
                <a:gd name="T73" fmla="*/ 113 h 1456"/>
                <a:gd name="T74" fmla="*/ 407 w 1307"/>
                <a:gd name="T75" fmla="*/ 15 h 1456"/>
                <a:gd name="T76" fmla="*/ 488 w 1307"/>
                <a:gd name="T77" fmla="*/ 3 h 1456"/>
                <a:gd name="T78" fmla="*/ 569 w 1307"/>
                <a:gd name="T79" fmla="*/ 39 h 1456"/>
                <a:gd name="T80" fmla="*/ 619 w 1307"/>
                <a:gd name="T81" fmla="*/ 95 h 1456"/>
                <a:gd name="T82" fmla="*/ 634 w 1307"/>
                <a:gd name="T83" fmla="*/ 156 h 1456"/>
                <a:gd name="T84" fmla="*/ 621 w 1307"/>
                <a:gd name="T85" fmla="*/ 200 h 1456"/>
                <a:gd name="T86" fmla="*/ 598 w 1307"/>
                <a:gd name="T87" fmla="*/ 214 h 1456"/>
                <a:gd name="T88" fmla="*/ 578 w 1307"/>
                <a:gd name="T89" fmla="*/ 195 h 1456"/>
                <a:gd name="T90" fmla="*/ 535 w 1307"/>
                <a:gd name="T91" fmla="*/ 146 h 1456"/>
                <a:gd name="T92" fmla="*/ 494 w 1307"/>
                <a:gd name="T93" fmla="*/ 149 h 1456"/>
                <a:gd name="T94" fmla="*/ 451 w 1307"/>
                <a:gd name="T95" fmla="*/ 206 h 1456"/>
                <a:gd name="T96" fmla="*/ 345 w 1307"/>
                <a:gd name="T97" fmla="*/ 519 h 1456"/>
                <a:gd name="T98" fmla="*/ 388 w 1307"/>
                <a:gd name="T99" fmla="*/ 638 h 1456"/>
                <a:gd name="T100" fmla="*/ 594 w 1307"/>
                <a:gd name="T101" fmla="*/ 595 h 1456"/>
                <a:gd name="T102" fmla="*/ 650 w 1307"/>
                <a:gd name="T103" fmla="*/ 551 h 1456"/>
                <a:gd name="T104" fmla="*/ 746 w 1307"/>
                <a:gd name="T105" fmla="*/ 506 h 1456"/>
                <a:gd name="T106" fmla="*/ 844 w 1307"/>
                <a:gd name="T107" fmla="*/ 489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7" h="1456">
                  <a:moveTo>
                    <a:pt x="840" y="585"/>
                  </a:moveTo>
                  <a:lnTo>
                    <a:pt x="833" y="585"/>
                  </a:lnTo>
                  <a:lnTo>
                    <a:pt x="826" y="586"/>
                  </a:lnTo>
                  <a:lnTo>
                    <a:pt x="820" y="587"/>
                  </a:lnTo>
                  <a:lnTo>
                    <a:pt x="812" y="589"/>
                  </a:lnTo>
                  <a:lnTo>
                    <a:pt x="802" y="593"/>
                  </a:lnTo>
                  <a:lnTo>
                    <a:pt x="792" y="597"/>
                  </a:lnTo>
                  <a:lnTo>
                    <a:pt x="783" y="602"/>
                  </a:lnTo>
                  <a:lnTo>
                    <a:pt x="773" y="608"/>
                  </a:lnTo>
                  <a:lnTo>
                    <a:pt x="763" y="615"/>
                  </a:lnTo>
                  <a:lnTo>
                    <a:pt x="755" y="622"/>
                  </a:lnTo>
                  <a:lnTo>
                    <a:pt x="746" y="629"/>
                  </a:lnTo>
                  <a:lnTo>
                    <a:pt x="739" y="639"/>
                  </a:lnTo>
                  <a:lnTo>
                    <a:pt x="732" y="648"/>
                  </a:lnTo>
                  <a:lnTo>
                    <a:pt x="726" y="658"/>
                  </a:lnTo>
                  <a:lnTo>
                    <a:pt x="721" y="668"/>
                  </a:lnTo>
                  <a:lnTo>
                    <a:pt x="717" y="679"/>
                  </a:lnTo>
                  <a:lnTo>
                    <a:pt x="713" y="692"/>
                  </a:lnTo>
                  <a:lnTo>
                    <a:pt x="711" y="704"/>
                  </a:lnTo>
                  <a:lnTo>
                    <a:pt x="711" y="717"/>
                  </a:lnTo>
                  <a:lnTo>
                    <a:pt x="711" y="732"/>
                  </a:lnTo>
                  <a:lnTo>
                    <a:pt x="712" y="738"/>
                  </a:lnTo>
                  <a:lnTo>
                    <a:pt x="743" y="824"/>
                  </a:lnTo>
                  <a:lnTo>
                    <a:pt x="748" y="832"/>
                  </a:lnTo>
                  <a:lnTo>
                    <a:pt x="759" y="848"/>
                  </a:lnTo>
                  <a:lnTo>
                    <a:pt x="773" y="863"/>
                  </a:lnTo>
                  <a:lnTo>
                    <a:pt x="787" y="879"/>
                  </a:lnTo>
                  <a:lnTo>
                    <a:pt x="803" y="892"/>
                  </a:lnTo>
                  <a:lnTo>
                    <a:pt x="820" y="904"/>
                  </a:lnTo>
                  <a:lnTo>
                    <a:pt x="838" y="916"/>
                  </a:lnTo>
                  <a:lnTo>
                    <a:pt x="857" y="926"/>
                  </a:lnTo>
                  <a:lnTo>
                    <a:pt x="878" y="936"/>
                  </a:lnTo>
                  <a:lnTo>
                    <a:pt x="899" y="945"/>
                  </a:lnTo>
                  <a:lnTo>
                    <a:pt x="922" y="952"/>
                  </a:lnTo>
                  <a:lnTo>
                    <a:pt x="946" y="958"/>
                  </a:lnTo>
                  <a:lnTo>
                    <a:pt x="970" y="963"/>
                  </a:lnTo>
                  <a:lnTo>
                    <a:pt x="996" y="967"/>
                  </a:lnTo>
                  <a:lnTo>
                    <a:pt x="1021" y="970"/>
                  </a:lnTo>
                  <a:lnTo>
                    <a:pt x="1049" y="972"/>
                  </a:lnTo>
                  <a:lnTo>
                    <a:pt x="1077" y="973"/>
                  </a:lnTo>
                  <a:lnTo>
                    <a:pt x="1102" y="972"/>
                  </a:lnTo>
                  <a:lnTo>
                    <a:pt x="1127" y="971"/>
                  </a:lnTo>
                  <a:lnTo>
                    <a:pt x="1152" y="968"/>
                  </a:lnTo>
                  <a:lnTo>
                    <a:pt x="1178" y="965"/>
                  </a:lnTo>
                  <a:lnTo>
                    <a:pt x="1204" y="961"/>
                  </a:lnTo>
                  <a:lnTo>
                    <a:pt x="1230" y="956"/>
                  </a:lnTo>
                  <a:lnTo>
                    <a:pt x="1255" y="950"/>
                  </a:lnTo>
                  <a:lnTo>
                    <a:pt x="1282" y="944"/>
                  </a:lnTo>
                  <a:lnTo>
                    <a:pt x="1291" y="942"/>
                  </a:lnTo>
                  <a:lnTo>
                    <a:pt x="1298" y="942"/>
                  </a:lnTo>
                  <a:lnTo>
                    <a:pt x="1301" y="943"/>
                  </a:lnTo>
                  <a:lnTo>
                    <a:pt x="1303" y="944"/>
                  </a:lnTo>
                  <a:lnTo>
                    <a:pt x="1305" y="945"/>
                  </a:lnTo>
                  <a:lnTo>
                    <a:pt x="1306" y="948"/>
                  </a:lnTo>
                  <a:lnTo>
                    <a:pt x="1307" y="951"/>
                  </a:lnTo>
                  <a:lnTo>
                    <a:pt x="1307" y="954"/>
                  </a:lnTo>
                  <a:lnTo>
                    <a:pt x="1306" y="958"/>
                  </a:lnTo>
                  <a:lnTo>
                    <a:pt x="1305" y="963"/>
                  </a:lnTo>
                  <a:lnTo>
                    <a:pt x="1302" y="967"/>
                  </a:lnTo>
                  <a:lnTo>
                    <a:pt x="1299" y="972"/>
                  </a:lnTo>
                  <a:lnTo>
                    <a:pt x="1295" y="978"/>
                  </a:lnTo>
                  <a:lnTo>
                    <a:pt x="1291" y="983"/>
                  </a:lnTo>
                  <a:lnTo>
                    <a:pt x="1284" y="989"/>
                  </a:lnTo>
                  <a:lnTo>
                    <a:pt x="1275" y="995"/>
                  </a:lnTo>
                  <a:lnTo>
                    <a:pt x="1265" y="1001"/>
                  </a:lnTo>
                  <a:lnTo>
                    <a:pt x="1255" y="1007"/>
                  </a:lnTo>
                  <a:lnTo>
                    <a:pt x="1243" y="1013"/>
                  </a:lnTo>
                  <a:lnTo>
                    <a:pt x="1230" y="1019"/>
                  </a:lnTo>
                  <a:lnTo>
                    <a:pt x="1215" y="1025"/>
                  </a:lnTo>
                  <a:lnTo>
                    <a:pt x="1200" y="1032"/>
                  </a:lnTo>
                  <a:lnTo>
                    <a:pt x="1184" y="1037"/>
                  </a:lnTo>
                  <a:lnTo>
                    <a:pt x="1166" y="1042"/>
                  </a:lnTo>
                  <a:lnTo>
                    <a:pt x="1149" y="1046"/>
                  </a:lnTo>
                  <a:lnTo>
                    <a:pt x="1131" y="1050"/>
                  </a:lnTo>
                  <a:lnTo>
                    <a:pt x="1111" y="1053"/>
                  </a:lnTo>
                  <a:lnTo>
                    <a:pt x="1092" y="1055"/>
                  </a:lnTo>
                  <a:lnTo>
                    <a:pt x="1071" y="1056"/>
                  </a:lnTo>
                  <a:lnTo>
                    <a:pt x="1051" y="1057"/>
                  </a:lnTo>
                  <a:lnTo>
                    <a:pt x="1015" y="1056"/>
                  </a:lnTo>
                  <a:lnTo>
                    <a:pt x="981" y="1054"/>
                  </a:lnTo>
                  <a:lnTo>
                    <a:pt x="947" y="1050"/>
                  </a:lnTo>
                  <a:lnTo>
                    <a:pt x="914" y="1046"/>
                  </a:lnTo>
                  <a:lnTo>
                    <a:pt x="882" y="1039"/>
                  </a:lnTo>
                  <a:lnTo>
                    <a:pt x="851" y="1032"/>
                  </a:lnTo>
                  <a:lnTo>
                    <a:pt x="821" y="1022"/>
                  </a:lnTo>
                  <a:lnTo>
                    <a:pt x="792" y="1012"/>
                  </a:lnTo>
                  <a:lnTo>
                    <a:pt x="763" y="1001"/>
                  </a:lnTo>
                  <a:lnTo>
                    <a:pt x="737" y="988"/>
                  </a:lnTo>
                  <a:lnTo>
                    <a:pt x="710" y="974"/>
                  </a:lnTo>
                  <a:lnTo>
                    <a:pt x="687" y="959"/>
                  </a:lnTo>
                  <a:lnTo>
                    <a:pt x="663" y="943"/>
                  </a:lnTo>
                  <a:lnTo>
                    <a:pt x="642" y="925"/>
                  </a:lnTo>
                  <a:lnTo>
                    <a:pt x="622" y="906"/>
                  </a:lnTo>
                  <a:lnTo>
                    <a:pt x="603" y="887"/>
                  </a:lnTo>
                  <a:lnTo>
                    <a:pt x="594" y="875"/>
                  </a:lnTo>
                  <a:lnTo>
                    <a:pt x="585" y="864"/>
                  </a:lnTo>
                  <a:lnTo>
                    <a:pt x="577" y="853"/>
                  </a:lnTo>
                  <a:lnTo>
                    <a:pt x="570" y="842"/>
                  </a:lnTo>
                  <a:lnTo>
                    <a:pt x="562" y="831"/>
                  </a:lnTo>
                  <a:lnTo>
                    <a:pt x="557" y="819"/>
                  </a:lnTo>
                  <a:lnTo>
                    <a:pt x="551" y="808"/>
                  </a:lnTo>
                  <a:lnTo>
                    <a:pt x="547" y="796"/>
                  </a:lnTo>
                  <a:lnTo>
                    <a:pt x="543" y="785"/>
                  </a:lnTo>
                  <a:lnTo>
                    <a:pt x="539" y="773"/>
                  </a:lnTo>
                  <a:lnTo>
                    <a:pt x="537" y="762"/>
                  </a:lnTo>
                  <a:lnTo>
                    <a:pt x="535" y="751"/>
                  </a:lnTo>
                  <a:lnTo>
                    <a:pt x="534" y="740"/>
                  </a:lnTo>
                  <a:lnTo>
                    <a:pt x="533" y="728"/>
                  </a:lnTo>
                  <a:lnTo>
                    <a:pt x="533" y="718"/>
                  </a:lnTo>
                  <a:lnTo>
                    <a:pt x="534" y="707"/>
                  </a:lnTo>
                  <a:lnTo>
                    <a:pt x="535" y="699"/>
                  </a:lnTo>
                  <a:lnTo>
                    <a:pt x="527" y="701"/>
                  </a:lnTo>
                  <a:lnTo>
                    <a:pt x="499" y="709"/>
                  </a:lnTo>
                  <a:lnTo>
                    <a:pt x="471" y="717"/>
                  </a:lnTo>
                  <a:lnTo>
                    <a:pt x="442" y="725"/>
                  </a:lnTo>
                  <a:lnTo>
                    <a:pt x="413" y="733"/>
                  </a:lnTo>
                  <a:lnTo>
                    <a:pt x="383" y="740"/>
                  </a:lnTo>
                  <a:lnTo>
                    <a:pt x="353" y="747"/>
                  </a:lnTo>
                  <a:lnTo>
                    <a:pt x="325" y="754"/>
                  </a:lnTo>
                  <a:lnTo>
                    <a:pt x="295" y="760"/>
                  </a:lnTo>
                  <a:lnTo>
                    <a:pt x="292" y="761"/>
                  </a:lnTo>
                  <a:lnTo>
                    <a:pt x="291" y="764"/>
                  </a:lnTo>
                  <a:lnTo>
                    <a:pt x="283" y="811"/>
                  </a:lnTo>
                  <a:lnTo>
                    <a:pt x="275" y="858"/>
                  </a:lnTo>
                  <a:lnTo>
                    <a:pt x="269" y="904"/>
                  </a:lnTo>
                  <a:lnTo>
                    <a:pt x="263" y="950"/>
                  </a:lnTo>
                  <a:lnTo>
                    <a:pt x="258" y="995"/>
                  </a:lnTo>
                  <a:lnTo>
                    <a:pt x="252" y="1039"/>
                  </a:lnTo>
                  <a:lnTo>
                    <a:pt x="248" y="1083"/>
                  </a:lnTo>
                  <a:lnTo>
                    <a:pt x="245" y="1126"/>
                  </a:lnTo>
                  <a:lnTo>
                    <a:pt x="243" y="1167"/>
                  </a:lnTo>
                  <a:lnTo>
                    <a:pt x="242" y="1207"/>
                  </a:lnTo>
                  <a:lnTo>
                    <a:pt x="241" y="1247"/>
                  </a:lnTo>
                  <a:lnTo>
                    <a:pt x="241" y="1286"/>
                  </a:lnTo>
                  <a:lnTo>
                    <a:pt x="242" y="1323"/>
                  </a:lnTo>
                  <a:lnTo>
                    <a:pt x="243" y="1358"/>
                  </a:lnTo>
                  <a:lnTo>
                    <a:pt x="246" y="1392"/>
                  </a:lnTo>
                  <a:lnTo>
                    <a:pt x="249" y="1425"/>
                  </a:lnTo>
                  <a:lnTo>
                    <a:pt x="250" y="1433"/>
                  </a:lnTo>
                  <a:lnTo>
                    <a:pt x="249" y="1440"/>
                  </a:lnTo>
                  <a:lnTo>
                    <a:pt x="247" y="1446"/>
                  </a:lnTo>
                  <a:lnTo>
                    <a:pt x="245" y="1450"/>
                  </a:lnTo>
                  <a:lnTo>
                    <a:pt x="240" y="1454"/>
                  </a:lnTo>
                  <a:lnTo>
                    <a:pt x="235" y="1455"/>
                  </a:lnTo>
                  <a:lnTo>
                    <a:pt x="228" y="1456"/>
                  </a:lnTo>
                  <a:lnTo>
                    <a:pt x="221" y="1455"/>
                  </a:lnTo>
                  <a:lnTo>
                    <a:pt x="212" y="1453"/>
                  </a:lnTo>
                  <a:lnTo>
                    <a:pt x="202" y="1450"/>
                  </a:lnTo>
                  <a:lnTo>
                    <a:pt x="193" y="1446"/>
                  </a:lnTo>
                  <a:lnTo>
                    <a:pt x="183" y="1441"/>
                  </a:lnTo>
                  <a:lnTo>
                    <a:pt x="171" y="1434"/>
                  </a:lnTo>
                  <a:lnTo>
                    <a:pt x="158" y="1423"/>
                  </a:lnTo>
                  <a:lnTo>
                    <a:pt x="150" y="1415"/>
                  </a:lnTo>
                  <a:lnTo>
                    <a:pt x="144" y="1407"/>
                  </a:lnTo>
                  <a:lnTo>
                    <a:pt x="138" y="1398"/>
                  </a:lnTo>
                  <a:lnTo>
                    <a:pt x="132" y="1388"/>
                  </a:lnTo>
                  <a:lnTo>
                    <a:pt x="126" y="1376"/>
                  </a:lnTo>
                  <a:lnTo>
                    <a:pt x="120" y="1362"/>
                  </a:lnTo>
                  <a:lnTo>
                    <a:pt x="115" y="1347"/>
                  </a:lnTo>
                  <a:lnTo>
                    <a:pt x="110" y="1331"/>
                  </a:lnTo>
                  <a:lnTo>
                    <a:pt x="106" y="1311"/>
                  </a:lnTo>
                  <a:lnTo>
                    <a:pt x="101" y="1291"/>
                  </a:lnTo>
                  <a:lnTo>
                    <a:pt x="98" y="1268"/>
                  </a:lnTo>
                  <a:lnTo>
                    <a:pt x="96" y="1243"/>
                  </a:lnTo>
                  <a:lnTo>
                    <a:pt x="94" y="1201"/>
                  </a:lnTo>
                  <a:lnTo>
                    <a:pt x="94" y="1154"/>
                  </a:lnTo>
                  <a:lnTo>
                    <a:pt x="95" y="1101"/>
                  </a:lnTo>
                  <a:lnTo>
                    <a:pt x="98" y="1045"/>
                  </a:lnTo>
                  <a:lnTo>
                    <a:pt x="103" y="985"/>
                  </a:lnTo>
                  <a:lnTo>
                    <a:pt x="111" y="922"/>
                  </a:lnTo>
                  <a:lnTo>
                    <a:pt x="119" y="858"/>
                  </a:lnTo>
                  <a:lnTo>
                    <a:pt x="129" y="791"/>
                  </a:lnTo>
                  <a:lnTo>
                    <a:pt x="130" y="785"/>
                  </a:lnTo>
                  <a:lnTo>
                    <a:pt x="123" y="785"/>
                  </a:lnTo>
                  <a:lnTo>
                    <a:pt x="109" y="785"/>
                  </a:lnTo>
                  <a:lnTo>
                    <a:pt x="95" y="784"/>
                  </a:lnTo>
                  <a:lnTo>
                    <a:pt x="82" y="782"/>
                  </a:lnTo>
                  <a:lnTo>
                    <a:pt x="70" y="778"/>
                  </a:lnTo>
                  <a:lnTo>
                    <a:pt x="64" y="776"/>
                  </a:lnTo>
                  <a:lnTo>
                    <a:pt x="59" y="774"/>
                  </a:lnTo>
                  <a:lnTo>
                    <a:pt x="52" y="771"/>
                  </a:lnTo>
                  <a:lnTo>
                    <a:pt x="47" y="767"/>
                  </a:lnTo>
                  <a:lnTo>
                    <a:pt x="42" y="763"/>
                  </a:lnTo>
                  <a:lnTo>
                    <a:pt x="38" y="758"/>
                  </a:lnTo>
                  <a:lnTo>
                    <a:pt x="33" y="753"/>
                  </a:lnTo>
                  <a:lnTo>
                    <a:pt x="29" y="747"/>
                  </a:lnTo>
                  <a:lnTo>
                    <a:pt x="21" y="734"/>
                  </a:lnTo>
                  <a:lnTo>
                    <a:pt x="14" y="721"/>
                  </a:lnTo>
                  <a:lnTo>
                    <a:pt x="8" y="709"/>
                  </a:lnTo>
                  <a:lnTo>
                    <a:pt x="4" y="698"/>
                  </a:lnTo>
                  <a:lnTo>
                    <a:pt x="1" y="689"/>
                  </a:lnTo>
                  <a:lnTo>
                    <a:pt x="0" y="679"/>
                  </a:lnTo>
                  <a:lnTo>
                    <a:pt x="1" y="672"/>
                  </a:lnTo>
                  <a:lnTo>
                    <a:pt x="4" y="665"/>
                  </a:lnTo>
                  <a:lnTo>
                    <a:pt x="7" y="662"/>
                  </a:lnTo>
                  <a:lnTo>
                    <a:pt x="10" y="658"/>
                  </a:lnTo>
                  <a:lnTo>
                    <a:pt x="15" y="656"/>
                  </a:lnTo>
                  <a:lnTo>
                    <a:pt x="21" y="654"/>
                  </a:lnTo>
                  <a:lnTo>
                    <a:pt x="27" y="653"/>
                  </a:lnTo>
                  <a:lnTo>
                    <a:pt x="35" y="653"/>
                  </a:lnTo>
                  <a:lnTo>
                    <a:pt x="43" y="653"/>
                  </a:lnTo>
                  <a:lnTo>
                    <a:pt x="52" y="655"/>
                  </a:lnTo>
                  <a:lnTo>
                    <a:pt x="73" y="657"/>
                  </a:lnTo>
                  <a:lnTo>
                    <a:pt x="95" y="659"/>
                  </a:lnTo>
                  <a:lnTo>
                    <a:pt x="119" y="661"/>
                  </a:lnTo>
                  <a:lnTo>
                    <a:pt x="145" y="661"/>
                  </a:lnTo>
                  <a:lnTo>
                    <a:pt x="152" y="661"/>
                  </a:lnTo>
                  <a:lnTo>
                    <a:pt x="153" y="656"/>
                  </a:lnTo>
                  <a:lnTo>
                    <a:pt x="164" y="609"/>
                  </a:lnTo>
                  <a:lnTo>
                    <a:pt x="174" y="563"/>
                  </a:lnTo>
                  <a:lnTo>
                    <a:pt x="184" y="518"/>
                  </a:lnTo>
                  <a:lnTo>
                    <a:pt x="196" y="474"/>
                  </a:lnTo>
                  <a:lnTo>
                    <a:pt x="208" y="431"/>
                  </a:lnTo>
                  <a:lnTo>
                    <a:pt x="220" y="391"/>
                  </a:lnTo>
                  <a:lnTo>
                    <a:pt x="233" y="351"/>
                  </a:lnTo>
                  <a:lnTo>
                    <a:pt x="246" y="312"/>
                  </a:lnTo>
                  <a:lnTo>
                    <a:pt x="260" y="275"/>
                  </a:lnTo>
                  <a:lnTo>
                    <a:pt x="273" y="240"/>
                  </a:lnTo>
                  <a:lnTo>
                    <a:pt x="287" y="205"/>
                  </a:lnTo>
                  <a:lnTo>
                    <a:pt x="301" y="172"/>
                  </a:lnTo>
                  <a:lnTo>
                    <a:pt x="317" y="142"/>
                  </a:lnTo>
                  <a:lnTo>
                    <a:pt x="332" y="113"/>
                  </a:lnTo>
                  <a:lnTo>
                    <a:pt x="347" y="85"/>
                  </a:lnTo>
                  <a:lnTo>
                    <a:pt x="363" y="60"/>
                  </a:lnTo>
                  <a:lnTo>
                    <a:pt x="373" y="46"/>
                  </a:lnTo>
                  <a:lnTo>
                    <a:pt x="383" y="34"/>
                  </a:lnTo>
                  <a:lnTo>
                    <a:pt x="395" y="23"/>
                  </a:lnTo>
                  <a:lnTo>
                    <a:pt x="407" y="15"/>
                  </a:lnTo>
                  <a:lnTo>
                    <a:pt x="420" y="9"/>
                  </a:lnTo>
                  <a:lnTo>
                    <a:pt x="434" y="4"/>
                  </a:lnTo>
                  <a:lnTo>
                    <a:pt x="448" y="1"/>
                  </a:lnTo>
                  <a:lnTo>
                    <a:pt x="463" y="0"/>
                  </a:lnTo>
                  <a:lnTo>
                    <a:pt x="475" y="1"/>
                  </a:lnTo>
                  <a:lnTo>
                    <a:pt x="488" y="3"/>
                  </a:lnTo>
                  <a:lnTo>
                    <a:pt x="500" y="5"/>
                  </a:lnTo>
                  <a:lnTo>
                    <a:pt x="514" y="10"/>
                  </a:lnTo>
                  <a:lnTo>
                    <a:pt x="527" y="15"/>
                  </a:lnTo>
                  <a:lnTo>
                    <a:pt x="541" y="21"/>
                  </a:lnTo>
                  <a:lnTo>
                    <a:pt x="554" y="29"/>
                  </a:lnTo>
                  <a:lnTo>
                    <a:pt x="569" y="39"/>
                  </a:lnTo>
                  <a:lnTo>
                    <a:pt x="580" y="47"/>
                  </a:lnTo>
                  <a:lnTo>
                    <a:pt x="589" y="55"/>
                  </a:lnTo>
                  <a:lnTo>
                    <a:pt x="598" y="64"/>
                  </a:lnTo>
                  <a:lnTo>
                    <a:pt x="606" y="74"/>
                  </a:lnTo>
                  <a:lnTo>
                    <a:pt x="612" y="84"/>
                  </a:lnTo>
                  <a:lnTo>
                    <a:pt x="619" y="95"/>
                  </a:lnTo>
                  <a:lnTo>
                    <a:pt x="624" y="105"/>
                  </a:lnTo>
                  <a:lnTo>
                    <a:pt x="627" y="115"/>
                  </a:lnTo>
                  <a:lnTo>
                    <a:pt x="630" y="126"/>
                  </a:lnTo>
                  <a:lnTo>
                    <a:pt x="632" y="136"/>
                  </a:lnTo>
                  <a:lnTo>
                    <a:pt x="633" y="146"/>
                  </a:lnTo>
                  <a:lnTo>
                    <a:pt x="634" y="156"/>
                  </a:lnTo>
                  <a:lnTo>
                    <a:pt x="633" y="165"/>
                  </a:lnTo>
                  <a:lnTo>
                    <a:pt x="632" y="173"/>
                  </a:lnTo>
                  <a:lnTo>
                    <a:pt x="630" y="181"/>
                  </a:lnTo>
                  <a:lnTo>
                    <a:pt x="627" y="188"/>
                  </a:lnTo>
                  <a:lnTo>
                    <a:pt x="624" y="194"/>
                  </a:lnTo>
                  <a:lnTo>
                    <a:pt x="621" y="200"/>
                  </a:lnTo>
                  <a:lnTo>
                    <a:pt x="617" y="204"/>
                  </a:lnTo>
                  <a:lnTo>
                    <a:pt x="613" y="208"/>
                  </a:lnTo>
                  <a:lnTo>
                    <a:pt x="609" y="210"/>
                  </a:lnTo>
                  <a:lnTo>
                    <a:pt x="606" y="213"/>
                  </a:lnTo>
                  <a:lnTo>
                    <a:pt x="602" y="214"/>
                  </a:lnTo>
                  <a:lnTo>
                    <a:pt x="598" y="214"/>
                  </a:lnTo>
                  <a:lnTo>
                    <a:pt x="595" y="214"/>
                  </a:lnTo>
                  <a:lnTo>
                    <a:pt x="592" y="213"/>
                  </a:lnTo>
                  <a:lnTo>
                    <a:pt x="589" y="211"/>
                  </a:lnTo>
                  <a:lnTo>
                    <a:pt x="587" y="209"/>
                  </a:lnTo>
                  <a:lnTo>
                    <a:pt x="582" y="203"/>
                  </a:lnTo>
                  <a:lnTo>
                    <a:pt x="578" y="195"/>
                  </a:lnTo>
                  <a:lnTo>
                    <a:pt x="573" y="182"/>
                  </a:lnTo>
                  <a:lnTo>
                    <a:pt x="567" y="172"/>
                  </a:lnTo>
                  <a:lnTo>
                    <a:pt x="559" y="163"/>
                  </a:lnTo>
                  <a:lnTo>
                    <a:pt x="552" y="155"/>
                  </a:lnTo>
                  <a:lnTo>
                    <a:pt x="544" y="150"/>
                  </a:lnTo>
                  <a:lnTo>
                    <a:pt x="535" y="146"/>
                  </a:lnTo>
                  <a:lnTo>
                    <a:pt x="525" y="144"/>
                  </a:lnTo>
                  <a:lnTo>
                    <a:pt x="515" y="144"/>
                  </a:lnTo>
                  <a:lnTo>
                    <a:pt x="509" y="144"/>
                  </a:lnTo>
                  <a:lnTo>
                    <a:pt x="503" y="145"/>
                  </a:lnTo>
                  <a:lnTo>
                    <a:pt x="499" y="147"/>
                  </a:lnTo>
                  <a:lnTo>
                    <a:pt x="494" y="149"/>
                  </a:lnTo>
                  <a:lnTo>
                    <a:pt x="486" y="154"/>
                  </a:lnTo>
                  <a:lnTo>
                    <a:pt x="478" y="161"/>
                  </a:lnTo>
                  <a:lnTo>
                    <a:pt x="471" y="170"/>
                  </a:lnTo>
                  <a:lnTo>
                    <a:pt x="464" y="180"/>
                  </a:lnTo>
                  <a:lnTo>
                    <a:pt x="457" y="193"/>
                  </a:lnTo>
                  <a:lnTo>
                    <a:pt x="451" y="206"/>
                  </a:lnTo>
                  <a:lnTo>
                    <a:pt x="432" y="252"/>
                  </a:lnTo>
                  <a:lnTo>
                    <a:pt x="414" y="300"/>
                  </a:lnTo>
                  <a:lnTo>
                    <a:pt x="396" y="351"/>
                  </a:lnTo>
                  <a:lnTo>
                    <a:pt x="378" y="405"/>
                  </a:lnTo>
                  <a:lnTo>
                    <a:pt x="362" y="461"/>
                  </a:lnTo>
                  <a:lnTo>
                    <a:pt x="345" y="519"/>
                  </a:lnTo>
                  <a:lnTo>
                    <a:pt x="331" y="579"/>
                  </a:lnTo>
                  <a:lnTo>
                    <a:pt x="316" y="641"/>
                  </a:lnTo>
                  <a:lnTo>
                    <a:pt x="315" y="649"/>
                  </a:lnTo>
                  <a:lnTo>
                    <a:pt x="323" y="648"/>
                  </a:lnTo>
                  <a:lnTo>
                    <a:pt x="354" y="643"/>
                  </a:lnTo>
                  <a:lnTo>
                    <a:pt x="388" y="638"/>
                  </a:lnTo>
                  <a:lnTo>
                    <a:pt x="422" y="633"/>
                  </a:lnTo>
                  <a:lnTo>
                    <a:pt x="455" y="625"/>
                  </a:lnTo>
                  <a:lnTo>
                    <a:pt x="490" y="619"/>
                  </a:lnTo>
                  <a:lnTo>
                    <a:pt x="525" y="611"/>
                  </a:lnTo>
                  <a:lnTo>
                    <a:pt x="559" y="604"/>
                  </a:lnTo>
                  <a:lnTo>
                    <a:pt x="594" y="595"/>
                  </a:lnTo>
                  <a:lnTo>
                    <a:pt x="595" y="595"/>
                  </a:lnTo>
                  <a:lnTo>
                    <a:pt x="596" y="594"/>
                  </a:lnTo>
                  <a:lnTo>
                    <a:pt x="608" y="583"/>
                  </a:lnTo>
                  <a:lnTo>
                    <a:pt x="622" y="571"/>
                  </a:lnTo>
                  <a:lnTo>
                    <a:pt x="636" y="561"/>
                  </a:lnTo>
                  <a:lnTo>
                    <a:pt x="650" y="551"/>
                  </a:lnTo>
                  <a:lnTo>
                    <a:pt x="666" y="542"/>
                  </a:lnTo>
                  <a:lnTo>
                    <a:pt x="681" y="534"/>
                  </a:lnTo>
                  <a:lnTo>
                    <a:pt x="696" y="525"/>
                  </a:lnTo>
                  <a:lnTo>
                    <a:pt x="712" y="518"/>
                  </a:lnTo>
                  <a:lnTo>
                    <a:pt x="730" y="511"/>
                  </a:lnTo>
                  <a:lnTo>
                    <a:pt x="746" y="506"/>
                  </a:lnTo>
                  <a:lnTo>
                    <a:pt x="762" y="501"/>
                  </a:lnTo>
                  <a:lnTo>
                    <a:pt x="780" y="497"/>
                  </a:lnTo>
                  <a:lnTo>
                    <a:pt x="796" y="493"/>
                  </a:lnTo>
                  <a:lnTo>
                    <a:pt x="812" y="491"/>
                  </a:lnTo>
                  <a:lnTo>
                    <a:pt x="829" y="490"/>
                  </a:lnTo>
                  <a:lnTo>
                    <a:pt x="844" y="489"/>
                  </a:lnTo>
                  <a:lnTo>
                    <a:pt x="891" y="544"/>
                  </a:lnTo>
                  <a:lnTo>
                    <a:pt x="840" y="5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48"/>
            <p:cNvSpPr>
              <a:spLocks/>
            </p:cNvSpPr>
            <p:nvPr userDrawn="1"/>
          </p:nvSpPr>
          <p:spPr bwMode="auto">
            <a:xfrm>
              <a:off x="6540" y="596"/>
              <a:ext cx="34" cy="32"/>
            </a:xfrm>
            <a:custGeom>
              <a:avLst/>
              <a:gdLst>
                <a:gd name="T0" fmla="*/ 255 w 405"/>
                <a:gd name="T1" fmla="*/ 101 h 383"/>
                <a:gd name="T2" fmla="*/ 269 w 405"/>
                <a:gd name="T3" fmla="*/ 105 h 383"/>
                <a:gd name="T4" fmla="*/ 281 w 405"/>
                <a:gd name="T5" fmla="*/ 113 h 383"/>
                <a:gd name="T6" fmla="*/ 289 w 405"/>
                <a:gd name="T7" fmla="*/ 122 h 383"/>
                <a:gd name="T8" fmla="*/ 293 w 405"/>
                <a:gd name="T9" fmla="*/ 132 h 383"/>
                <a:gd name="T10" fmla="*/ 294 w 405"/>
                <a:gd name="T11" fmla="*/ 143 h 383"/>
                <a:gd name="T12" fmla="*/ 290 w 405"/>
                <a:gd name="T13" fmla="*/ 159 h 383"/>
                <a:gd name="T14" fmla="*/ 277 w 405"/>
                <a:gd name="T15" fmla="*/ 177 h 383"/>
                <a:gd name="T16" fmla="*/ 254 w 405"/>
                <a:gd name="T17" fmla="*/ 199 h 383"/>
                <a:gd name="T18" fmla="*/ 221 w 405"/>
                <a:gd name="T19" fmla="*/ 224 h 383"/>
                <a:gd name="T20" fmla="*/ 182 w 405"/>
                <a:gd name="T21" fmla="*/ 249 h 383"/>
                <a:gd name="T22" fmla="*/ 136 w 405"/>
                <a:gd name="T23" fmla="*/ 275 h 383"/>
                <a:gd name="T24" fmla="*/ 99 w 405"/>
                <a:gd name="T25" fmla="*/ 294 h 383"/>
                <a:gd name="T26" fmla="*/ 95 w 405"/>
                <a:gd name="T27" fmla="*/ 383 h 383"/>
                <a:gd name="T28" fmla="*/ 141 w 405"/>
                <a:gd name="T29" fmla="*/ 362 h 383"/>
                <a:gd name="T30" fmla="*/ 223 w 405"/>
                <a:gd name="T31" fmla="*/ 322 h 383"/>
                <a:gd name="T32" fmla="*/ 279 w 405"/>
                <a:gd name="T33" fmla="*/ 289 h 383"/>
                <a:gd name="T34" fmla="*/ 312 w 405"/>
                <a:gd name="T35" fmla="*/ 268 h 383"/>
                <a:gd name="T36" fmla="*/ 341 w 405"/>
                <a:gd name="T37" fmla="*/ 244 h 383"/>
                <a:gd name="T38" fmla="*/ 367 w 405"/>
                <a:gd name="T39" fmla="*/ 221 h 383"/>
                <a:gd name="T40" fmla="*/ 384 w 405"/>
                <a:gd name="T41" fmla="*/ 200 h 383"/>
                <a:gd name="T42" fmla="*/ 394 w 405"/>
                <a:gd name="T43" fmla="*/ 183 h 383"/>
                <a:gd name="T44" fmla="*/ 401 w 405"/>
                <a:gd name="T45" fmla="*/ 167 h 383"/>
                <a:gd name="T46" fmla="*/ 404 w 405"/>
                <a:gd name="T47" fmla="*/ 150 h 383"/>
                <a:gd name="T48" fmla="*/ 405 w 405"/>
                <a:gd name="T49" fmla="*/ 129 h 383"/>
                <a:gd name="T50" fmla="*/ 400 w 405"/>
                <a:gd name="T51" fmla="*/ 103 h 383"/>
                <a:gd name="T52" fmla="*/ 390 w 405"/>
                <a:gd name="T53" fmla="*/ 83 h 383"/>
                <a:gd name="T54" fmla="*/ 378 w 405"/>
                <a:gd name="T55" fmla="*/ 65 h 383"/>
                <a:gd name="T56" fmla="*/ 363 w 405"/>
                <a:gd name="T57" fmla="*/ 48 h 383"/>
                <a:gd name="T58" fmla="*/ 344 w 405"/>
                <a:gd name="T59" fmla="*/ 34 h 383"/>
                <a:gd name="T60" fmla="*/ 324 w 405"/>
                <a:gd name="T61" fmla="*/ 22 h 383"/>
                <a:gd name="T62" fmla="*/ 302 w 405"/>
                <a:gd name="T63" fmla="*/ 12 h 383"/>
                <a:gd name="T64" fmla="*/ 281 w 405"/>
                <a:gd name="T65" fmla="*/ 4 h 383"/>
                <a:gd name="T66" fmla="*/ 259 w 405"/>
                <a:gd name="T67" fmla="*/ 1 h 383"/>
                <a:gd name="T68" fmla="*/ 198 w 405"/>
                <a:gd name="T69" fmla="*/ 5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83">
                  <a:moveTo>
                    <a:pt x="247" y="101"/>
                  </a:moveTo>
                  <a:lnTo>
                    <a:pt x="255" y="101"/>
                  </a:lnTo>
                  <a:lnTo>
                    <a:pt x="262" y="103"/>
                  </a:lnTo>
                  <a:lnTo>
                    <a:pt x="269" y="105"/>
                  </a:lnTo>
                  <a:lnTo>
                    <a:pt x="275" y="109"/>
                  </a:lnTo>
                  <a:lnTo>
                    <a:pt x="281" y="113"/>
                  </a:lnTo>
                  <a:lnTo>
                    <a:pt x="285" y="117"/>
                  </a:lnTo>
                  <a:lnTo>
                    <a:pt x="289" y="122"/>
                  </a:lnTo>
                  <a:lnTo>
                    <a:pt x="292" y="127"/>
                  </a:lnTo>
                  <a:lnTo>
                    <a:pt x="293" y="132"/>
                  </a:lnTo>
                  <a:lnTo>
                    <a:pt x="294" y="137"/>
                  </a:lnTo>
                  <a:lnTo>
                    <a:pt x="294" y="143"/>
                  </a:lnTo>
                  <a:lnTo>
                    <a:pt x="292" y="150"/>
                  </a:lnTo>
                  <a:lnTo>
                    <a:pt x="290" y="159"/>
                  </a:lnTo>
                  <a:lnTo>
                    <a:pt x="285" y="168"/>
                  </a:lnTo>
                  <a:lnTo>
                    <a:pt x="277" y="177"/>
                  </a:lnTo>
                  <a:lnTo>
                    <a:pt x="268" y="187"/>
                  </a:lnTo>
                  <a:lnTo>
                    <a:pt x="254" y="199"/>
                  </a:lnTo>
                  <a:lnTo>
                    <a:pt x="238" y="212"/>
                  </a:lnTo>
                  <a:lnTo>
                    <a:pt x="221" y="224"/>
                  </a:lnTo>
                  <a:lnTo>
                    <a:pt x="203" y="237"/>
                  </a:lnTo>
                  <a:lnTo>
                    <a:pt x="182" y="249"/>
                  </a:lnTo>
                  <a:lnTo>
                    <a:pt x="160" y="263"/>
                  </a:lnTo>
                  <a:lnTo>
                    <a:pt x="136" y="275"/>
                  </a:lnTo>
                  <a:lnTo>
                    <a:pt x="111" y="288"/>
                  </a:lnTo>
                  <a:lnTo>
                    <a:pt x="99" y="294"/>
                  </a:lnTo>
                  <a:lnTo>
                    <a:pt x="0" y="370"/>
                  </a:lnTo>
                  <a:lnTo>
                    <a:pt x="95" y="383"/>
                  </a:lnTo>
                  <a:lnTo>
                    <a:pt x="99" y="381"/>
                  </a:lnTo>
                  <a:lnTo>
                    <a:pt x="141" y="362"/>
                  </a:lnTo>
                  <a:lnTo>
                    <a:pt x="183" y="342"/>
                  </a:lnTo>
                  <a:lnTo>
                    <a:pt x="223" y="322"/>
                  </a:lnTo>
                  <a:lnTo>
                    <a:pt x="261" y="300"/>
                  </a:lnTo>
                  <a:lnTo>
                    <a:pt x="279" y="289"/>
                  </a:lnTo>
                  <a:lnTo>
                    <a:pt x="295" y="279"/>
                  </a:lnTo>
                  <a:lnTo>
                    <a:pt x="312" y="268"/>
                  </a:lnTo>
                  <a:lnTo>
                    <a:pt x="327" y="257"/>
                  </a:lnTo>
                  <a:lnTo>
                    <a:pt x="341" y="244"/>
                  </a:lnTo>
                  <a:lnTo>
                    <a:pt x="354" y="233"/>
                  </a:lnTo>
                  <a:lnTo>
                    <a:pt x="367" y="221"/>
                  </a:lnTo>
                  <a:lnTo>
                    <a:pt x="377" y="210"/>
                  </a:lnTo>
                  <a:lnTo>
                    <a:pt x="384" y="200"/>
                  </a:lnTo>
                  <a:lnTo>
                    <a:pt x="389" y="192"/>
                  </a:lnTo>
                  <a:lnTo>
                    <a:pt x="394" y="183"/>
                  </a:lnTo>
                  <a:lnTo>
                    <a:pt x="398" y="175"/>
                  </a:lnTo>
                  <a:lnTo>
                    <a:pt x="401" y="167"/>
                  </a:lnTo>
                  <a:lnTo>
                    <a:pt x="403" y="159"/>
                  </a:lnTo>
                  <a:lnTo>
                    <a:pt x="404" y="150"/>
                  </a:lnTo>
                  <a:lnTo>
                    <a:pt x="405" y="143"/>
                  </a:lnTo>
                  <a:lnTo>
                    <a:pt x="405" y="129"/>
                  </a:lnTo>
                  <a:lnTo>
                    <a:pt x="403" y="116"/>
                  </a:lnTo>
                  <a:lnTo>
                    <a:pt x="400" y="103"/>
                  </a:lnTo>
                  <a:lnTo>
                    <a:pt x="395" y="92"/>
                  </a:lnTo>
                  <a:lnTo>
                    <a:pt x="390" y="83"/>
                  </a:lnTo>
                  <a:lnTo>
                    <a:pt x="385" y="74"/>
                  </a:lnTo>
                  <a:lnTo>
                    <a:pt x="378" y="65"/>
                  </a:lnTo>
                  <a:lnTo>
                    <a:pt x="371" y="56"/>
                  </a:lnTo>
                  <a:lnTo>
                    <a:pt x="363" y="48"/>
                  </a:lnTo>
                  <a:lnTo>
                    <a:pt x="353" y="40"/>
                  </a:lnTo>
                  <a:lnTo>
                    <a:pt x="344" y="34"/>
                  </a:lnTo>
                  <a:lnTo>
                    <a:pt x="334" y="27"/>
                  </a:lnTo>
                  <a:lnTo>
                    <a:pt x="324" y="22"/>
                  </a:lnTo>
                  <a:lnTo>
                    <a:pt x="314" y="16"/>
                  </a:lnTo>
                  <a:lnTo>
                    <a:pt x="302" y="12"/>
                  </a:lnTo>
                  <a:lnTo>
                    <a:pt x="292" y="7"/>
                  </a:lnTo>
                  <a:lnTo>
                    <a:pt x="281" y="4"/>
                  </a:lnTo>
                  <a:lnTo>
                    <a:pt x="270" y="2"/>
                  </a:lnTo>
                  <a:lnTo>
                    <a:pt x="259" y="1"/>
                  </a:lnTo>
                  <a:lnTo>
                    <a:pt x="247" y="0"/>
                  </a:lnTo>
                  <a:lnTo>
                    <a:pt x="198" y="59"/>
                  </a:lnTo>
                  <a:lnTo>
                    <a:pt x="247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49"/>
            <p:cNvSpPr>
              <a:spLocks/>
            </p:cNvSpPr>
            <p:nvPr userDrawn="1"/>
          </p:nvSpPr>
          <p:spPr bwMode="auto">
            <a:xfrm>
              <a:off x="6473" y="596"/>
              <a:ext cx="191" cy="122"/>
            </a:xfrm>
            <a:custGeom>
              <a:avLst/>
              <a:gdLst>
                <a:gd name="T0" fmla="*/ 982 w 2289"/>
                <a:gd name="T1" fmla="*/ 130 h 1460"/>
                <a:gd name="T2" fmla="*/ 920 w 2289"/>
                <a:gd name="T3" fmla="*/ 214 h 1460"/>
                <a:gd name="T4" fmla="*/ 891 w 2289"/>
                <a:gd name="T5" fmla="*/ 387 h 1460"/>
                <a:gd name="T6" fmla="*/ 936 w 2289"/>
                <a:gd name="T7" fmla="*/ 481 h 1460"/>
                <a:gd name="T8" fmla="*/ 1034 w 2289"/>
                <a:gd name="T9" fmla="*/ 514 h 1460"/>
                <a:gd name="T10" fmla="*/ 1200 w 2289"/>
                <a:gd name="T11" fmla="*/ 464 h 1460"/>
                <a:gd name="T12" fmla="*/ 1394 w 2289"/>
                <a:gd name="T13" fmla="*/ 312 h 1460"/>
                <a:gd name="T14" fmla="*/ 1433 w 2289"/>
                <a:gd name="T15" fmla="*/ 157 h 1460"/>
                <a:gd name="T16" fmla="*/ 1486 w 2289"/>
                <a:gd name="T17" fmla="*/ 59 h 1460"/>
                <a:gd name="T18" fmla="*/ 1544 w 2289"/>
                <a:gd name="T19" fmla="*/ 51 h 1460"/>
                <a:gd name="T20" fmla="*/ 1625 w 2289"/>
                <a:gd name="T21" fmla="*/ 91 h 1460"/>
                <a:gd name="T22" fmla="*/ 1634 w 2289"/>
                <a:gd name="T23" fmla="*/ 139 h 1460"/>
                <a:gd name="T24" fmla="*/ 1565 w 2289"/>
                <a:gd name="T25" fmla="*/ 346 h 1460"/>
                <a:gd name="T26" fmla="*/ 1568 w 2289"/>
                <a:gd name="T27" fmla="*/ 436 h 1460"/>
                <a:gd name="T28" fmla="*/ 1616 w 2289"/>
                <a:gd name="T29" fmla="*/ 424 h 1460"/>
                <a:gd name="T30" fmla="*/ 1755 w 2289"/>
                <a:gd name="T31" fmla="*/ 283 h 1460"/>
                <a:gd name="T32" fmla="*/ 1888 w 2289"/>
                <a:gd name="T33" fmla="*/ 183 h 1460"/>
                <a:gd name="T34" fmla="*/ 1988 w 2289"/>
                <a:gd name="T35" fmla="*/ 199 h 1460"/>
                <a:gd name="T36" fmla="*/ 2063 w 2289"/>
                <a:gd name="T37" fmla="*/ 256 h 1460"/>
                <a:gd name="T38" fmla="*/ 2136 w 2289"/>
                <a:gd name="T39" fmla="*/ 408 h 1460"/>
                <a:gd name="T40" fmla="*/ 2229 w 2289"/>
                <a:gd name="T41" fmla="*/ 531 h 1460"/>
                <a:gd name="T42" fmla="*/ 2287 w 2289"/>
                <a:gd name="T43" fmla="*/ 580 h 1460"/>
                <a:gd name="T44" fmla="*/ 2259 w 2289"/>
                <a:gd name="T45" fmla="*/ 612 h 1460"/>
                <a:gd name="T46" fmla="*/ 2126 w 2289"/>
                <a:gd name="T47" fmla="*/ 583 h 1460"/>
                <a:gd name="T48" fmla="*/ 1973 w 2289"/>
                <a:gd name="T49" fmla="*/ 441 h 1460"/>
                <a:gd name="T50" fmla="*/ 1884 w 2289"/>
                <a:gd name="T51" fmla="*/ 335 h 1460"/>
                <a:gd name="T52" fmla="*/ 1759 w 2289"/>
                <a:gd name="T53" fmla="*/ 434 h 1460"/>
                <a:gd name="T54" fmla="*/ 1620 w 2289"/>
                <a:gd name="T55" fmla="*/ 580 h 1460"/>
                <a:gd name="T56" fmla="*/ 1534 w 2289"/>
                <a:gd name="T57" fmla="*/ 588 h 1460"/>
                <a:gd name="T58" fmla="*/ 1425 w 2289"/>
                <a:gd name="T59" fmla="*/ 523 h 1460"/>
                <a:gd name="T60" fmla="*/ 1351 w 2289"/>
                <a:gd name="T61" fmla="*/ 466 h 1460"/>
                <a:gd name="T62" fmla="*/ 1157 w 2289"/>
                <a:gd name="T63" fmla="*/ 584 h 1460"/>
                <a:gd name="T64" fmla="*/ 993 w 2289"/>
                <a:gd name="T65" fmla="*/ 613 h 1460"/>
                <a:gd name="T66" fmla="*/ 823 w 2289"/>
                <a:gd name="T67" fmla="*/ 555 h 1460"/>
                <a:gd name="T68" fmla="*/ 720 w 2289"/>
                <a:gd name="T69" fmla="*/ 457 h 1460"/>
                <a:gd name="T70" fmla="*/ 448 w 2289"/>
                <a:gd name="T71" fmla="*/ 594 h 1460"/>
                <a:gd name="T72" fmla="*/ 392 w 2289"/>
                <a:gd name="T73" fmla="*/ 862 h 1460"/>
                <a:gd name="T74" fmla="*/ 328 w 2289"/>
                <a:gd name="T75" fmla="*/ 1161 h 1460"/>
                <a:gd name="T76" fmla="*/ 215 w 2289"/>
                <a:gd name="T77" fmla="*/ 1376 h 1460"/>
                <a:gd name="T78" fmla="*/ 114 w 2289"/>
                <a:gd name="T79" fmla="*/ 1448 h 1460"/>
                <a:gd name="T80" fmla="*/ 0 w 2289"/>
                <a:gd name="T81" fmla="*/ 1423 h 1460"/>
                <a:gd name="T82" fmla="*/ 95 w 2289"/>
                <a:gd name="T83" fmla="*/ 1349 h 1460"/>
                <a:gd name="T84" fmla="*/ 163 w 2289"/>
                <a:gd name="T85" fmla="*/ 1228 h 1460"/>
                <a:gd name="T86" fmla="*/ 213 w 2289"/>
                <a:gd name="T87" fmla="*/ 1035 h 1460"/>
                <a:gd name="T88" fmla="*/ 240 w 2289"/>
                <a:gd name="T89" fmla="*/ 617 h 1460"/>
                <a:gd name="T90" fmla="*/ 195 w 2289"/>
                <a:gd name="T91" fmla="*/ 511 h 1460"/>
                <a:gd name="T92" fmla="*/ 92 w 2289"/>
                <a:gd name="T93" fmla="*/ 565 h 1460"/>
                <a:gd name="T94" fmla="*/ 143 w 2289"/>
                <a:gd name="T95" fmla="*/ 433 h 1460"/>
                <a:gd name="T96" fmla="*/ 254 w 2289"/>
                <a:gd name="T97" fmla="*/ 332 h 1460"/>
                <a:gd name="T98" fmla="*/ 297 w 2289"/>
                <a:gd name="T99" fmla="*/ 230 h 1460"/>
                <a:gd name="T100" fmla="*/ 267 w 2289"/>
                <a:gd name="T101" fmla="*/ 178 h 1460"/>
                <a:gd name="T102" fmla="*/ 261 w 2289"/>
                <a:gd name="T103" fmla="*/ 74 h 1460"/>
                <a:gd name="T104" fmla="*/ 335 w 2289"/>
                <a:gd name="T105" fmla="*/ 118 h 1460"/>
                <a:gd name="T106" fmla="*/ 398 w 2289"/>
                <a:gd name="T107" fmla="*/ 108 h 1460"/>
                <a:gd name="T108" fmla="*/ 489 w 2289"/>
                <a:gd name="T109" fmla="*/ 137 h 1460"/>
                <a:gd name="T110" fmla="*/ 505 w 2289"/>
                <a:gd name="T111" fmla="*/ 181 h 1460"/>
                <a:gd name="T112" fmla="*/ 456 w 2289"/>
                <a:gd name="T113" fmla="*/ 322 h 1460"/>
                <a:gd name="T114" fmla="*/ 427 w 2289"/>
                <a:gd name="T115" fmla="*/ 510 h 1460"/>
                <a:gd name="T116" fmla="*/ 690 w 2289"/>
                <a:gd name="T117" fmla="*/ 385 h 1460"/>
                <a:gd name="T118" fmla="*/ 720 w 2289"/>
                <a:gd name="T119" fmla="*/ 256 h 1460"/>
                <a:gd name="T120" fmla="*/ 812 w 2289"/>
                <a:gd name="T121" fmla="*/ 126 h 1460"/>
                <a:gd name="T122" fmla="*/ 957 w 2289"/>
                <a:gd name="T123" fmla="*/ 26 h 1460"/>
                <a:gd name="T124" fmla="*/ 1042 w 2289"/>
                <a:gd name="T125" fmla="*/ 10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9" h="1460">
                  <a:moveTo>
                    <a:pt x="1042" y="101"/>
                  </a:moveTo>
                  <a:lnTo>
                    <a:pt x="1034" y="101"/>
                  </a:lnTo>
                  <a:lnTo>
                    <a:pt x="1027" y="103"/>
                  </a:lnTo>
                  <a:lnTo>
                    <a:pt x="1020" y="105"/>
                  </a:lnTo>
                  <a:lnTo>
                    <a:pt x="1013" y="109"/>
                  </a:lnTo>
                  <a:lnTo>
                    <a:pt x="1003" y="116"/>
                  </a:lnTo>
                  <a:lnTo>
                    <a:pt x="992" y="122"/>
                  </a:lnTo>
                  <a:lnTo>
                    <a:pt x="982" y="130"/>
                  </a:lnTo>
                  <a:lnTo>
                    <a:pt x="973" y="138"/>
                  </a:lnTo>
                  <a:lnTo>
                    <a:pt x="964" y="147"/>
                  </a:lnTo>
                  <a:lnTo>
                    <a:pt x="956" y="158"/>
                  </a:lnTo>
                  <a:lnTo>
                    <a:pt x="948" y="168"/>
                  </a:lnTo>
                  <a:lnTo>
                    <a:pt x="939" y="178"/>
                  </a:lnTo>
                  <a:lnTo>
                    <a:pt x="932" y="189"/>
                  </a:lnTo>
                  <a:lnTo>
                    <a:pt x="926" y="201"/>
                  </a:lnTo>
                  <a:lnTo>
                    <a:pt x="920" y="214"/>
                  </a:lnTo>
                  <a:lnTo>
                    <a:pt x="914" y="226"/>
                  </a:lnTo>
                  <a:lnTo>
                    <a:pt x="909" y="239"/>
                  </a:lnTo>
                  <a:lnTo>
                    <a:pt x="905" y="253"/>
                  </a:lnTo>
                  <a:lnTo>
                    <a:pt x="901" y="268"/>
                  </a:lnTo>
                  <a:lnTo>
                    <a:pt x="898" y="282"/>
                  </a:lnTo>
                  <a:lnTo>
                    <a:pt x="894" y="294"/>
                  </a:lnTo>
                  <a:lnTo>
                    <a:pt x="890" y="383"/>
                  </a:lnTo>
                  <a:lnTo>
                    <a:pt x="891" y="387"/>
                  </a:lnTo>
                  <a:lnTo>
                    <a:pt x="893" y="401"/>
                  </a:lnTo>
                  <a:lnTo>
                    <a:pt x="898" y="416"/>
                  </a:lnTo>
                  <a:lnTo>
                    <a:pt x="902" y="429"/>
                  </a:lnTo>
                  <a:lnTo>
                    <a:pt x="907" y="441"/>
                  </a:lnTo>
                  <a:lnTo>
                    <a:pt x="913" y="453"/>
                  </a:lnTo>
                  <a:lnTo>
                    <a:pt x="920" y="463"/>
                  </a:lnTo>
                  <a:lnTo>
                    <a:pt x="928" y="472"/>
                  </a:lnTo>
                  <a:lnTo>
                    <a:pt x="936" y="481"/>
                  </a:lnTo>
                  <a:lnTo>
                    <a:pt x="947" y="488"/>
                  </a:lnTo>
                  <a:lnTo>
                    <a:pt x="957" y="495"/>
                  </a:lnTo>
                  <a:lnTo>
                    <a:pt x="968" y="500"/>
                  </a:lnTo>
                  <a:lnTo>
                    <a:pt x="979" y="506"/>
                  </a:lnTo>
                  <a:lnTo>
                    <a:pt x="992" y="510"/>
                  </a:lnTo>
                  <a:lnTo>
                    <a:pt x="1006" y="512"/>
                  </a:lnTo>
                  <a:lnTo>
                    <a:pt x="1019" y="514"/>
                  </a:lnTo>
                  <a:lnTo>
                    <a:pt x="1034" y="514"/>
                  </a:lnTo>
                  <a:lnTo>
                    <a:pt x="1054" y="513"/>
                  </a:lnTo>
                  <a:lnTo>
                    <a:pt x="1073" y="511"/>
                  </a:lnTo>
                  <a:lnTo>
                    <a:pt x="1093" y="507"/>
                  </a:lnTo>
                  <a:lnTo>
                    <a:pt x="1114" y="501"/>
                  </a:lnTo>
                  <a:lnTo>
                    <a:pt x="1135" y="494"/>
                  </a:lnTo>
                  <a:lnTo>
                    <a:pt x="1157" y="485"/>
                  </a:lnTo>
                  <a:lnTo>
                    <a:pt x="1178" y="475"/>
                  </a:lnTo>
                  <a:lnTo>
                    <a:pt x="1200" y="464"/>
                  </a:lnTo>
                  <a:lnTo>
                    <a:pt x="1224" y="449"/>
                  </a:lnTo>
                  <a:lnTo>
                    <a:pt x="1246" y="435"/>
                  </a:lnTo>
                  <a:lnTo>
                    <a:pt x="1271" y="418"/>
                  </a:lnTo>
                  <a:lnTo>
                    <a:pt x="1294" y="400"/>
                  </a:lnTo>
                  <a:lnTo>
                    <a:pt x="1319" y="380"/>
                  </a:lnTo>
                  <a:lnTo>
                    <a:pt x="1343" y="359"/>
                  </a:lnTo>
                  <a:lnTo>
                    <a:pt x="1369" y="336"/>
                  </a:lnTo>
                  <a:lnTo>
                    <a:pt x="1394" y="312"/>
                  </a:lnTo>
                  <a:lnTo>
                    <a:pt x="1395" y="311"/>
                  </a:lnTo>
                  <a:lnTo>
                    <a:pt x="1396" y="309"/>
                  </a:lnTo>
                  <a:lnTo>
                    <a:pt x="1401" y="279"/>
                  </a:lnTo>
                  <a:lnTo>
                    <a:pt x="1407" y="252"/>
                  </a:lnTo>
                  <a:lnTo>
                    <a:pt x="1413" y="227"/>
                  </a:lnTo>
                  <a:lnTo>
                    <a:pt x="1419" y="203"/>
                  </a:lnTo>
                  <a:lnTo>
                    <a:pt x="1425" y="180"/>
                  </a:lnTo>
                  <a:lnTo>
                    <a:pt x="1433" y="157"/>
                  </a:lnTo>
                  <a:lnTo>
                    <a:pt x="1441" y="133"/>
                  </a:lnTo>
                  <a:lnTo>
                    <a:pt x="1450" y="110"/>
                  </a:lnTo>
                  <a:lnTo>
                    <a:pt x="1457" y="96"/>
                  </a:lnTo>
                  <a:lnTo>
                    <a:pt x="1463" y="84"/>
                  </a:lnTo>
                  <a:lnTo>
                    <a:pt x="1470" y="74"/>
                  </a:lnTo>
                  <a:lnTo>
                    <a:pt x="1477" y="65"/>
                  </a:lnTo>
                  <a:lnTo>
                    <a:pt x="1482" y="62"/>
                  </a:lnTo>
                  <a:lnTo>
                    <a:pt x="1486" y="59"/>
                  </a:lnTo>
                  <a:lnTo>
                    <a:pt x="1491" y="55"/>
                  </a:lnTo>
                  <a:lnTo>
                    <a:pt x="1496" y="52"/>
                  </a:lnTo>
                  <a:lnTo>
                    <a:pt x="1501" y="51"/>
                  </a:lnTo>
                  <a:lnTo>
                    <a:pt x="1508" y="49"/>
                  </a:lnTo>
                  <a:lnTo>
                    <a:pt x="1515" y="48"/>
                  </a:lnTo>
                  <a:lnTo>
                    <a:pt x="1521" y="48"/>
                  </a:lnTo>
                  <a:lnTo>
                    <a:pt x="1532" y="49"/>
                  </a:lnTo>
                  <a:lnTo>
                    <a:pt x="1544" y="51"/>
                  </a:lnTo>
                  <a:lnTo>
                    <a:pt x="1557" y="54"/>
                  </a:lnTo>
                  <a:lnTo>
                    <a:pt x="1573" y="59"/>
                  </a:lnTo>
                  <a:lnTo>
                    <a:pt x="1584" y="64"/>
                  </a:lnTo>
                  <a:lnTo>
                    <a:pt x="1594" y="68"/>
                  </a:lnTo>
                  <a:lnTo>
                    <a:pt x="1603" y="73"/>
                  </a:lnTo>
                  <a:lnTo>
                    <a:pt x="1612" y="79"/>
                  </a:lnTo>
                  <a:lnTo>
                    <a:pt x="1619" y="85"/>
                  </a:lnTo>
                  <a:lnTo>
                    <a:pt x="1625" y="91"/>
                  </a:lnTo>
                  <a:lnTo>
                    <a:pt x="1629" y="97"/>
                  </a:lnTo>
                  <a:lnTo>
                    <a:pt x="1633" y="104"/>
                  </a:lnTo>
                  <a:lnTo>
                    <a:pt x="1635" y="110"/>
                  </a:lnTo>
                  <a:lnTo>
                    <a:pt x="1636" y="116"/>
                  </a:lnTo>
                  <a:lnTo>
                    <a:pt x="1636" y="121"/>
                  </a:lnTo>
                  <a:lnTo>
                    <a:pt x="1636" y="127"/>
                  </a:lnTo>
                  <a:lnTo>
                    <a:pt x="1636" y="133"/>
                  </a:lnTo>
                  <a:lnTo>
                    <a:pt x="1634" y="139"/>
                  </a:lnTo>
                  <a:lnTo>
                    <a:pt x="1632" y="145"/>
                  </a:lnTo>
                  <a:lnTo>
                    <a:pt x="1630" y="151"/>
                  </a:lnTo>
                  <a:lnTo>
                    <a:pt x="1614" y="187"/>
                  </a:lnTo>
                  <a:lnTo>
                    <a:pt x="1599" y="222"/>
                  </a:lnTo>
                  <a:lnTo>
                    <a:pt x="1588" y="254"/>
                  </a:lnTo>
                  <a:lnTo>
                    <a:pt x="1579" y="286"/>
                  </a:lnTo>
                  <a:lnTo>
                    <a:pt x="1571" y="317"/>
                  </a:lnTo>
                  <a:lnTo>
                    <a:pt x="1565" y="346"/>
                  </a:lnTo>
                  <a:lnTo>
                    <a:pt x="1562" y="376"/>
                  </a:lnTo>
                  <a:lnTo>
                    <a:pt x="1560" y="406"/>
                  </a:lnTo>
                  <a:lnTo>
                    <a:pt x="1560" y="414"/>
                  </a:lnTo>
                  <a:lnTo>
                    <a:pt x="1561" y="422"/>
                  </a:lnTo>
                  <a:lnTo>
                    <a:pt x="1562" y="426"/>
                  </a:lnTo>
                  <a:lnTo>
                    <a:pt x="1563" y="430"/>
                  </a:lnTo>
                  <a:lnTo>
                    <a:pt x="1565" y="433"/>
                  </a:lnTo>
                  <a:lnTo>
                    <a:pt x="1568" y="436"/>
                  </a:lnTo>
                  <a:lnTo>
                    <a:pt x="1572" y="439"/>
                  </a:lnTo>
                  <a:lnTo>
                    <a:pt x="1576" y="441"/>
                  </a:lnTo>
                  <a:lnTo>
                    <a:pt x="1581" y="442"/>
                  </a:lnTo>
                  <a:lnTo>
                    <a:pt x="1587" y="441"/>
                  </a:lnTo>
                  <a:lnTo>
                    <a:pt x="1593" y="439"/>
                  </a:lnTo>
                  <a:lnTo>
                    <a:pt x="1600" y="435"/>
                  </a:lnTo>
                  <a:lnTo>
                    <a:pt x="1607" y="430"/>
                  </a:lnTo>
                  <a:lnTo>
                    <a:pt x="1616" y="424"/>
                  </a:lnTo>
                  <a:lnTo>
                    <a:pt x="1626" y="414"/>
                  </a:lnTo>
                  <a:lnTo>
                    <a:pt x="1639" y="401"/>
                  </a:lnTo>
                  <a:lnTo>
                    <a:pt x="1653" y="386"/>
                  </a:lnTo>
                  <a:lnTo>
                    <a:pt x="1670" y="369"/>
                  </a:lnTo>
                  <a:lnTo>
                    <a:pt x="1690" y="348"/>
                  </a:lnTo>
                  <a:lnTo>
                    <a:pt x="1710" y="327"/>
                  </a:lnTo>
                  <a:lnTo>
                    <a:pt x="1733" y="306"/>
                  </a:lnTo>
                  <a:lnTo>
                    <a:pt x="1755" y="283"/>
                  </a:lnTo>
                  <a:lnTo>
                    <a:pt x="1778" y="262"/>
                  </a:lnTo>
                  <a:lnTo>
                    <a:pt x="1801" y="242"/>
                  </a:lnTo>
                  <a:lnTo>
                    <a:pt x="1824" y="224"/>
                  </a:lnTo>
                  <a:lnTo>
                    <a:pt x="1845" y="208"/>
                  </a:lnTo>
                  <a:lnTo>
                    <a:pt x="1850" y="204"/>
                  </a:lnTo>
                  <a:lnTo>
                    <a:pt x="1865" y="195"/>
                  </a:lnTo>
                  <a:lnTo>
                    <a:pt x="1880" y="187"/>
                  </a:lnTo>
                  <a:lnTo>
                    <a:pt x="1888" y="183"/>
                  </a:lnTo>
                  <a:lnTo>
                    <a:pt x="1897" y="181"/>
                  </a:lnTo>
                  <a:lnTo>
                    <a:pt x="1906" y="179"/>
                  </a:lnTo>
                  <a:lnTo>
                    <a:pt x="1917" y="178"/>
                  </a:lnTo>
                  <a:lnTo>
                    <a:pt x="1927" y="179"/>
                  </a:lnTo>
                  <a:lnTo>
                    <a:pt x="1937" y="181"/>
                  </a:lnTo>
                  <a:lnTo>
                    <a:pt x="1948" y="183"/>
                  </a:lnTo>
                  <a:lnTo>
                    <a:pt x="1959" y="187"/>
                  </a:lnTo>
                  <a:lnTo>
                    <a:pt x="1988" y="199"/>
                  </a:lnTo>
                  <a:lnTo>
                    <a:pt x="2011" y="212"/>
                  </a:lnTo>
                  <a:lnTo>
                    <a:pt x="2022" y="218"/>
                  </a:lnTo>
                  <a:lnTo>
                    <a:pt x="2030" y="224"/>
                  </a:lnTo>
                  <a:lnTo>
                    <a:pt x="2039" y="230"/>
                  </a:lnTo>
                  <a:lnTo>
                    <a:pt x="2046" y="236"/>
                  </a:lnTo>
                  <a:lnTo>
                    <a:pt x="2052" y="242"/>
                  </a:lnTo>
                  <a:lnTo>
                    <a:pt x="2058" y="249"/>
                  </a:lnTo>
                  <a:lnTo>
                    <a:pt x="2063" y="256"/>
                  </a:lnTo>
                  <a:lnTo>
                    <a:pt x="2069" y="263"/>
                  </a:lnTo>
                  <a:lnTo>
                    <a:pt x="2077" y="278"/>
                  </a:lnTo>
                  <a:lnTo>
                    <a:pt x="2084" y="294"/>
                  </a:lnTo>
                  <a:lnTo>
                    <a:pt x="2094" y="320"/>
                  </a:lnTo>
                  <a:lnTo>
                    <a:pt x="2104" y="343"/>
                  </a:lnTo>
                  <a:lnTo>
                    <a:pt x="2115" y="366"/>
                  </a:lnTo>
                  <a:lnTo>
                    <a:pt x="2126" y="387"/>
                  </a:lnTo>
                  <a:lnTo>
                    <a:pt x="2136" y="408"/>
                  </a:lnTo>
                  <a:lnTo>
                    <a:pt x="2147" y="427"/>
                  </a:lnTo>
                  <a:lnTo>
                    <a:pt x="2158" y="444"/>
                  </a:lnTo>
                  <a:lnTo>
                    <a:pt x="2169" y="462"/>
                  </a:lnTo>
                  <a:lnTo>
                    <a:pt x="2181" y="478"/>
                  </a:lnTo>
                  <a:lnTo>
                    <a:pt x="2192" y="492"/>
                  </a:lnTo>
                  <a:lnTo>
                    <a:pt x="2204" y="507"/>
                  </a:lnTo>
                  <a:lnTo>
                    <a:pt x="2216" y="519"/>
                  </a:lnTo>
                  <a:lnTo>
                    <a:pt x="2229" y="531"/>
                  </a:lnTo>
                  <a:lnTo>
                    <a:pt x="2241" y="541"/>
                  </a:lnTo>
                  <a:lnTo>
                    <a:pt x="2253" y="552"/>
                  </a:lnTo>
                  <a:lnTo>
                    <a:pt x="2266" y="560"/>
                  </a:lnTo>
                  <a:lnTo>
                    <a:pt x="2273" y="564"/>
                  </a:lnTo>
                  <a:lnTo>
                    <a:pt x="2278" y="568"/>
                  </a:lnTo>
                  <a:lnTo>
                    <a:pt x="2282" y="572"/>
                  </a:lnTo>
                  <a:lnTo>
                    <a:pt x="2285" y="576"/>
                  </a:lnTo>
                  <a:lnTo>
                    <a:pt x="2287" y="580"/>
                  </a:lnTo>
                  <a:lnTo>
                    <a:pt x="2289" y="584"/>
                  </a:lnTo>
                  <a:lnTo>
                    <a:pt x="2289" y="588"/>
                  </a:lnTo>
                  <a:lnTo>
                    <a:pt x="2289" y="592"/>
                  </a:lnTo>
                  <a:lnTo>
                    <a:pt x="2286" y="597"/>
                  </a:lnTo>
                  <a:lnTo>
                    <a:pt x="2282" y="602"/>
                  </a:lnTo>
                  <a:lnTo>
                    <a:pt x="2276" y="606"/>
                  </a:lnTo>
                  <a:lnTo>
                    <a:pt x="2267" y="609"/>
                  </a:lnTo>
                  <a:lnTo>
                    <a:pt x="2259" y="612"/>
                  </a:lnTo>
                  <a:lnTo>
                    <a:pt x="2249" y="613"/>
                  </a:lnTo>
                  <a:lnTo>
                    <a:pt x="2238" y="614"/>
                  </a:lnTo>
                  <a:lnTo>
                    <a:pt x="2226" y="614"/>
                  </a:lnTo>
                  <a:lnTo>
                    <a:pt x="2205" y="611"/>
                  </a:lnTo>
                  <a:lnTo>
                    <a:pt x="2186" y="607"/>
                  </a:lnTo>
                  <a:lnTo>
                    <a:pt x="2165" y="601"/>
                  </a:lnTo>
                  <a:lnTo>
                    <a:pt x="2145" y="592"/>
                  </a:lnTo>
                  <a:lnTo>
                    <a:pt x="2126" y="583"/>
                  </a:lnTo>
                  <a:lnTo>
                    <a:pt x="2106" y="571"/>
                  </a:lnTo>
                  <a:lnTo>
                    <a:pt x="2086" y="558"/>
                  </a:lnTo>
                  <a:lnTo>
                    <a:pt x="2066" y="543"/>
                  </a:lnTo>
                  <a:lnTo>
                    <a:pt x="2047" y="526"/>
                  </a:lnTo>
                  <a:lnTo>
                    <a:pt x="2029" y="508"/>
                  </a:lnTo>
                  <a:lnTo>
                    <a:pt x="2009" y="487"/>
                  </a:lnTo>
                  <a:lnTo>
                    <a:pt x="1991" y="465"/>
                  </a:lnTo>
                  <a:lnTo>
                    <a:pt x="1973" y="441"/>
                  </a:lnTo>
                  <a:lnTo>
                    <a:pt x="1954" y="416"/>
                  </a:lnTo>
                  <a:lnTo>
                    <a:pt x="1937" y="388"/>
                  </a:lnTo>
                  <a:lnTo>
                    <a:pt x="1920" y="360"/>
                  </a:lnTo>
                  <a:lnTo>
                    <a:pt x="1913" y="351"/>
                  </a:lnTo>
                  <a:lnTo>
                    <a:pt x="1906" y="344"/>
                  </a:lnTo>
                  <a:lnTo>
                    <a:pt x="1899" y="339"/>
                  </a:lnTo>
                  <a:lnTo>
                    <a:pt x="1892" y="336"/>
                  </a:lnTo>
                  <a:lnTo>
                    <a:pt x="1884" y="335"/>
                  </a:lnTo>
                  <a:lnTo>
                    <a:pt x="1875" y="335"/>
                  </a:lnTo>
                  <a:lnTo>
                    <a:pt x="1867" y="338"/>
                  </a:lnTo>
                  <a:lnTo>
                    <a:pt x="1857" y="343"/>
                  </a:lnTo>
                  <a:lnTo>
                    <a:pt x="1838" y="358"/>
                  </a:lnTo>
                  <a:lnTo>
                    <a:pt x="1821" y="372"/>
                  </a:lnTo>
                  <a:lnTo>
                    <a:pt x="1804" y="387"/>
                  </a:lnTo>
                  <a:lnTo>
                    <a:pt x="1789" y="402"/>
                  </a:lnTo>
                  <a:lnTo>
                    <a:pt x="1759" y="434"/>
                  </a:lnTo>
                  <a:lnTo>
                    <a:pt x="1730" y="468"/>
                  </a:lnTo>
                  <a:lnTo>
                    <a:pt x="1712" y="488"/>
                  </a:lnTo>
                  <a:lnTo>
                    <a:pt x="1692" y="511"/>
                  </a:lnTo>
                  <a:lnTo>
                    <a:pt x="1671" y="535"/>
                  </a:lnTo>
                  <a:lnTo>
                    <a:pt x="1647" y="560"/>
                  </a:lnTo>
                  <a:lnTo>
                    <a:pt x="1638" y="568"/>
                  </a:lnTo>
                  <a:lnTo>
                    <a:pt x="1629" y="574"/>
                  </a:lnTo>
                  <a:lnTo>
                    <a:pt x="1620" y="580"/>
                  </a:lnTo>
                  <a:lnTo>
                    <a:pt x="1611" y="585"/>
                  </a:lnTo>
                  <a:lnTo>
                    <a:pt x="1600" y="588"/>
                  </a:lnTo>
                  <a:lnTo>
                    <a:pt x="1590" y="591"/>
                  </a:lnTo>
                  <a:lnTo>
                    <a:pt x="1580" y="592"/>
                  </a:lnTo>
                  <a:lnTo>
                    <a:pt x="1569" y="593"/>
                  </a:lnTo>
                  <a:lnTo>
                    <a:pt x="1557" y="592"/>
                  </a:lnTo>
                  <a:lnTo>
                    <a:pt x="1545" y="590"/>
                  </a:lnTo>
                  <a:lnTo>
                    <a:pt x="1534" y="588"/>
                  </a:lnTo>
                  <a:lnTo>
                    <a:pt x="1522" y="584"/>
                  </a:lnTo>
                  <a:lnTo>
                    <a:pt x="1509" y="579"/>
                  </a:lnTo>
                  <a:lnTo>
                    <a:pt x="1495" y="573"/>
                  </a:lnTo>
                  <a:lnTo>
                    <a:pt x="1482" y="566"/>
                  </a:lnTo>
                  <a:lnTo>
                    <a:pt x="1469" y="558"/>
                  </a:lnTo>
                  <a:lnTo>
                    <a:pt x="1452" y="546"/>
                  </a:lnTo>
                  <a:lnTo>
                    <a:pt x="1438" y="535"/>
                  </a:lnTo>
                  <a:lnTo>
                    <a:pt x="1425" y="523"/>
                  </a:lnTo>
                  <a:lnTo>
                    <a:pt x="1414" y="510"/>
                  </a:lnTo>
                  <a:lnTo>
                    <a:pt x="1404" y="495"/>
                  </a:lnTo>
                  <a:lnTo>
                    <a:pt x="1397" y="480"/>
                  </a:lnTo>
                  <a:lnTo>
                    <a:pt x="1391" y="464"/>
                  </a:lnTo>
                  <a:lnTo>
                    <a:pt x="1387" y="446"/>
                  </a:lnTo>
                  <a:lnTo>
                    <a:pt x="1385" y="437"/>
                  </a:lnTo>
                  <a:lnTo>
                    <a:pt x="1378" y="443"/>
                  </a:lnTo>
                  <a:lnTo>
                    <a:pt x="1351" y="466"/>
                  </a:lnTo>
                  <a:lnTo>
                    <a:pt x="1319" y="491"/>
                  </a:lnTo>
                  <a:lnTo>
                    <a:pt x="1299" y="506"/>
                  </a:lnTo>
                  <a:lnTo>
                    <a:pt x="1279" y="520"/>
                  </a:lnTo>
                  <a:lnTo>
                    <a:pt x="1257" y="534"/>
                  </a:lnTo>
                  <a:lnTo>
                    <a:pt x="1233" y="547"/>
                  </a:lnTo>
                  <a:lnTo>
                    <a:pt x="1209" y="561"/>
                  </a:lnTo>
                  <a:lnTo>
                    <a:pt x="1183" y="573"/>
                  </a:lnTo>
                  <a:lnTo>
                    <a:pt x="1157" y="584"/>
                  </a:lnTo>
                  <a:lnTo>
                    <a:pt x="1130" y="594"/>
                  </a:lnTo>
                  <a:lnTo>
                    <a:pt x="1103" y="603"/>
                  </a:lnTo>
                  <a:lnTo>
                    <a:pt x="1074" y="609"/>
                  </a:lnTo>
                  <a:lnTo>
                    <a:pt x="1060" y="611"/>
                  </a:lnTo>
                  <a:lnTo>
                    <a:pt x="1045" y="613"/>
                  </a:lnTo>
                  <a:lnTo>
                    <a:pt x="1031" y="613"/>
                  </a:lnTo>
                  <a:lnTo>
                    <a:pt x="1017" y="614"/>
                  </a:lnTo>
                  <a:lnTo>
                    <a:pt x="993" y="613"/>
                  </a:lnTo>
                  <a:lnTo>
                    <a:pt x="970" y="610"/>
                  </a:lnTo>
                  <a:lnTo>
                    <a:pt x="948" y="606"/>
                  </a:lnTo>
                  <a:lnTo>
                    <a:pt x="925" y="601"/>
                  </a:lnTo>
                  <a:lnTo>
                    <a:pt x="904" y="593"/>
                  </a:lnTo>
                  <a:lnTo>
                    <a:pt x="882" y="585"/>
                  </a:lnTo>
                  <a:lnTo>
                    <a:pt x="862" y="576"/>
                  </a:lnTo>
                  <a:lnTo>
                    <a:pt x="842" y="566"/>
                  </a:lnTo>
                  <a:lnTo>
                    <a:pt x="823" y="555"/>
                  </a:lnTo>
                  <a:lnTo>
                    <a:pt x="806" y="542"/>
                  </a:lnTo>
                  <a:lnTo>
                    <a:pt x="788" y="530"/>
                  </a:lnTo>
                  <a:lnTo>
                    <a:pt x="773" y="517"/>
                  </a:lnTo>
                  <a:lnTo>
                    <a:pt x="759" y="503"/>
                  </a:lnTo>
                  <a:lnTo>
                    <a:pt x="746" y="489"/>
                  </a:lnTo>
                  <a:lnTo>
                    <a:pt x="733" y="475"/>
                  </a:lnTo>
                  <a:lnTo>
                    <a:pt x="723" y="461"/>
                  </a:lnTo>
                  <a:lnTo>
                    <a:pt x="720" y="457"/>
                  </a:lnTo>
                  <a:lnTo>
                    <a:pt x="716" y="459"/>
                  </a:lnTo>
                  <a:lnTo>
                    <a:pt x="673" y="477"/>
                  </a:lnTo>
                  <a:lnTo>
                    <a:pt x="632" y="496"/>
                  </a:lnTo>
                  <a:lnTo>
                    <a:pt x="593" y="516"/>
                  </a:lnTo>
                  <a:lnTo>
                    <a:pt x="555" y="535"/>
                  </a:lnTo>
                  <a:lnTo>
                    <a:pt x="517" y="556"/>
                  </a:lnTo>
                  <a:lnTo>
                    <a:pt x="481" y="575"/>
                  </a:lnTo>
                  <a:lnTo>
                    <a:pt x="448" y="594"/>
                  </a:lnTo>
                  <a:lnTo>
                    <a:pt x="414" y="615"/>
                  </a:lnTo>
                  <a:lnTo>
                    <a:pt x="412" y="616"/>
                  </a:lnTo>
                  <a:lnTo>
                    <a:pt x="412" y="619"/>
                  </a:lnTo>
                  <a:lnTo>
                    <a:pt x="408" y="683"/>
                  </a:lnTo>
                  <a:lnTo>
                    <a:pt x="404" y="752"/>
                  </a:lnTo>
                  <a:lnTo>
                    <a:pt x="401" y="787"/>
                  </a:lnTo>
                  <a:lnTo>
                    <a:pt x="397" y="824"/>
                  </a:lnTo>
                  <a:lnTo>
                    <a:pt x="392" y="862"/>
                  </a:lnTo>
                  <a:lnTo>
                    <a:pt x="387" y="900"/>
                  </a:lnTo>
                  <a:lnTo>
                    <a:pt x="381" y="937"/>
                  </a:lnTo>
                  <a:lnTo>
                    <a:pt x="374" y="975"/>
                  </a:lnTo>
                  <a:lnTo>
                    <a:pt x="367" y="1013"/>
                  </a:lnTo>
                  <a:lnTo>
                    <a:pt x="359" y="1051"/>
                  </a:lnTo>
                  <a:lnTo>
                    <a:pt x="350" y="1088"/>
                  </a:lnTo>
                  <a:lnTo>
                    <a:pt x="340" y="1125"/>
                  </a:lnTo>
                  <a:lnTo>
                    <a:pt x="328" y="1161"/>
                  </a:lnTo>
                  <a:lnTo>
                    <a:pt x="316" y="1196"/>
                  </a:lnTo>
                  <a:lnTo>
                    <a:pt x="304" y="1227"/>
                  </a:lnTo>
                  <a:lnTo>
                    <a:pt x="291" y="1257"/>
                  </a:lnTo>
                  <a:lnTo>
                    <a:pt x="276" y="1285"/>
                  </a:lnTo>
                  <a:lnTo>
                    <a:pt x="262" y="1311"/>
                  </a:lnTo>
                  <a:lnTo>
                    <a:pt x="247" y="1334"/>
                  </a:lnTo>
                  <a:lnTo>
                    <a:pt x="231" y="1357"/>
                  </a:lnTo>
                  <a:lnTo>
                    <a:pt x="215" y="1376"/>
                  </a:lnTo>
                  <a:lnTo>
                    <a:pt x="199" y="1394"/>
                  </a:lnTo>
                  <a:lnTo>
                    <a:pt x="180" y="1409"/>
                  </a:lnTo>
                  <a:lnTo>
                    <a:pt x="163" y="1423"/>
                  </a:lnTo>
                  <a:lnTo>
                    <a:pt x="153" y="1429"/>
                  </a:lnTo>
                  <a:lnTo>
                    <a:pt x="144" y="1434"/>
                  </a:lnTo>
                  <a:lnTo>
                    <a:pt x="135" y="1439"/>
                  </a:lnTo>
                  <a:lnTo>
                    <a:pt x="124" y="1444"/>
                  </a:lnTo>
                  <a:lnTo>
                    <a:pt x="114" y="1448"/>
                  </a:lnTo>
                  <a:lnTo>
                    <a:pt x="105" y="1451"/>
                  </a:lnTo>
                  <a:lnTo>
                    <a:pt x="95" y="1454"/>
                  </a:lnTo>
                  <a:lnTo>
                    <a:pt x="85" y="1456"/>
                  </a:lnTo>
                  <a:lnTo>
                    <a:pt x="73" y="1458"/>
                  </a:lnTo>
                  <a:lnTo>
                    <a:pt x="63" y="1459"/>
                  </a:lnTo>
                  <a:lnTo>
                    <a:pt x="52" y="1460"/>
                  </a:lnTo>
                  <a:lnTo>
                    <a:pt x="42" y="1460"/>
                  </a:lnTo>
                  <a:lnTo>
                    <a:pt x="0" y="1423"/>
                  </a:lnTo>
                  <a:lnTo>
                    <a:pt x="22" y="1384"/>
                  </a:lnTo>
                  <a:lnTo>
                    <a:pt x="34" y="1383"/>
                  </a:lnTo>
                  <a:lnTo>
                    <a:pt x="44" y="1381"/>
                  </a:lnTo>
                  <a:lnTo>
                    <a:pt x="55" y="1377"/>
                  </a:lnTo>
                  <a:lnTo>
                    <a:pt x="65" y="1372"/>
                  </a:lnTo>
                  <a:lnTo>
                    <a:pt x="75" y="1366"/>
                  </a:lnTo>
                  <a:lnTo>
                    <a:pt x="86" y="1358"/>
                  </a:lnTo>
                  <a:lnTo>
                    <a:pt x="95" y="1349"/>
                  </a:lnTo>
                  <a:lnTo>
                    <a:pt x="104" y="1337"/>
                  </a:lnTo>
                  <a:lnTo>
                    <a:pt x="113" y="1326"/>
                  </a:lnTo>
                  <a:lnTo>
                    <a:pt x="122" y="1313"/>
                  </a:lnTo>
                  <a:lnTo>
                    <a:pt x="132" y="1298"/>
                  </a:lnTo>
                  <a:lnTo>
                    <a:pt x="140" y="1282"/>
                  </a:lnTo>
                  <a:lnTo>
                    <a:pt x="148" y="1265"/>
                  </a:lnTo>
                  <a:lnTo>
                    <a:pt x="156" y="1248"/>
                  </a:lnTo>
                  <a:lnTo>
                    <a:pt x="163" y="1228"/>
                  </a:lnTo>
                  <a:lnTo>
                    <a:pt x="171" y="1208"/>
                  </a:lnTo>
                  <a:lnTo>
                    <a:pt x="177" y="1186"/>
                  </a:lnTo>
                  <a:lnTo>
                    <a:pt x="185" y="1164"/>
                  </a:lnTo>
                  <a:lnTo>
                    <a:pt x="191" y="1140"/>
                  </a:lnTo>
                  <a:lnTo>
                    <a:pt x="197" y="1115"/>
                  </a:lnTo>
                  <a:lnTo>
                    <a:pt x="203" y="1089"/>
                  </a:lnTo>
                  <a:lnTo>
                    <a:pt x="208" y="1063"/>
                  </a:lnTo>
                  <a:lnTo>
                    <a:pt x="213" y="1035"/>
                  </a:lnTo>
                  <a:lnTo>
                    <a:pt x="217" y="1008"/>
                  </a:lnTo>
                  <a:lnTo>
                    <a:pt x="225" y="949"/>
                  </a:lnTo>
                  <a:lnTo>
                    <a:pt x="231" y="885"/>
                  </a:lnTo>
                  <a:lnTo>
                    <a:pt x="237" y="820"/>
                  </a:lnTo>
                  <a:lnTo>
                    <a:pt x="239" y="752"/>
                  </a:lnTo>
                  <a:lnTo>
                    <a:pt x="240" y="738"/>
                  </a:lnTo>
                  <a:lnTo>
                    <a:pt x="240" y="620"/>
                  </a:lnTo>
                  <a:lnTo>
                    <a:pt x="240" y="617"/>
                  </a:lnTo>
                  <a:lnTo>
                    <a:pt x="239" y="585"/>
                  </a:lnTo>
                  <a:lnTo>
                    <a:pt x="238" y="553"/>
                  </a:lnTo>
                  <a:lnTo>
                    <a:pt x="236" y="519"/>
                  </a:lnTo>
                  <a:lnTo>
                    <a:pt x="235" y="485"/>
                  </a:lnTo>
                  <a:lnTo>
                    <a:pt x="234" y="470"/>
                  </a:lnTo>
                  <a:lnTo>
                    <a:pt x="224" y="481"/>
                  </a:lnTo>
                  <a:lnTo>
                    <a:pt x="210" y="496"/>
                  </a:lnTo>
                  <a:lnTo>
                    <a:pt x="195" y="511"/>
                  </a:lnTo>
                  <a:lnTo>
                    <a:pt x="176" y="525"/>
                  </a:lnTo>
                  <a:lnTo>
                    <a:pt x="157" y="538"/>
                  </a:lnTo>
                  <a:lnTo>
                    <a:pt x="147" y="544"/>
                  </a:lnTo>
                  <a:lnTo>
                    <a:pt x="136" y="549"/>
                  </a:lnTo>
                  <a:lnTo>
                    <a:pt x="125" y="555"/>
                  </a:lnTo>
                  <a:lnTo>
                    <a:pt x="114" y="559"/>
                  </a:lnTo>
                  <a:lnTo>
                    <a:pt x="103" y="562"/>
                  </a:lnTo>
                  <a:lnTo>
                    <a:pt x="92" y="565"/>
                  </a:lnTo>
                  <a:lnTo>
                    <a:pt x="80" y="567"/>
                  </a:lnTo>
                  <a:lnTo>
                    <a:pt x="68" y="568"/>
                  </a:lnTo>
                  <a:lnTo>
                    <a:pt x="27" y="514"/>
                  </a:lnTo>
                  <a:lnTo>
                    <a:pt x="86" y="449"/>
                  </a:lnTo>
                  <a:lnTo>
                    <a:pt x="99" y="448"/>
                  </a:lnTo>
                  <a:lnTo>
                    <a:pt x="113" y="445"/>
                  </a:lnTo>
                  <a:lnTo>
                    <a:pt x="128" y="440"/>
                  </a:lnTo>
                  <a:lnTo>
                    <a:pt x="143" y="433"/>
                  </a:lnTo>
                  <a:lnTo>
                    <a:pt x="158" y="425"/>
                  </a:lnTo>
                  <a:lnTo>
                    <a:pt x="172" y="415"/>
                  </a:lnTo>
                  <a:lnTo>
                    <a:pt x="188" y="402"/>
                  </a:lnTo>
                  <a:lnTo>
                    <a:pt x="202" y="390"/>
                  </a:lnTo>
                  <a:lnTo>
                    <a:pt x="216" y="377"/>
                  </a:lnTo>
                  <a:lnTo>
                    <a:pt x="229" y="363"/>
                  </a:lnTo>
                  <a:lnTo>
                    <a:pt x="242" y="347"/>
                  </a:lnTo>
                  <a:lnTo>
                    <a:pt x="254" y="332"/>
                  </a:lnTo>
                  <a:lnTo>
                    <a:pt x="265" y="316"/>
                  </a:lnTo>
                  <a:lnTo>
                    <a:pt x="274" y="300"/>
                  </a:lnTo>
                  <a:lnTo>
                    <a:pt x="284" y="285"/>
                  </a:lnTo>
                  <a:lnTo>
                    <a:pt x="291" y="269"/>
                  </a:lnTo>
                  <a:lnTo>
                    <a:pt x="294" y="260"/>
                  </a:lnTo>
                  <a:lnTo>
                    <a:pt x="296" y="249"/>
                  </a:lnTo>
                  <a:lnTo>
                    <a:pt x="297" y="240"/>
                  </a:lnTo>
                  <a:lnTo>
                    <a:pt x="297" y="230"/>
                  </a:lnTo>
                  <a:lnTo>
                    <a:pt x="296" y="221"/>
                  </a:lnTo>
                  <a:lnTo>
                    <a:pt x="293" y="212"/>
                  </a:lnTo>
                  <a:lnTo>
                    <a:pt x="290" y="202"/>
                  </a:lnTo>
                  <a:lnTo>
                    <a:pt x="285" y="194"/>
                  </a:lnTo>
                  <a:lnTo>
                    <a:pt x="281" y="189"/>
                  </a:lnTo>
                  <a:lnTo>
                    <a:pt x="277" y="185"/>
                  </a:lnTo>
                  <a:lnTo>
                    <a:pt x="272" y="181"/>
                  </a:lnTo>
                  <a:lnTo>
                    <a:pt x="267" y="178"/>
                  </a:lnTo>
                  <a:lnTo>
                    <a:pt x="263" y="175"/>
                  </a:lnTo>
                  <a:lnTo>
                    <a:pt x="257" y="174"/>
                  </a:lnTo>
                  <a:lnTo>
                    <a:pt x="252" y="172"/>
                  </a:lnTo>
                  <a:lnTo>
                    <a:pt x="247" y="172"/>
                  </a:lnTo>
                  <a:lnTo>
                    <a:pt x="193" y="124"/>
                  </a:lnTo>
                  <a:lnTo>
                    <a:pt x="237" y="72"/>
                  </a:lnTo>
                  <a:lnTo>
                    <a:pt x="250" y="73"/>
                  </a:lnTo>
                  <a:lnTo>
                    <a:pt x="261" y="74"/>
                  </a:lnTo>
                  <a:lnTo>
                    <a:pt x="272" y="77"/>
                  </a:lnTo>
                  <a:lnTo>
                    <a:pt x="282" y="80"/>
                  </a:lnTo>
                  <a:lnTo>
                    <a:pt x="292" y="84"/>
                  </a:lnTo>
                  <a:lnTo>
                    <a:pt x="301" y="89"/>
                  </a:lnTo>
                  <a:lnTo>
                    <a:pt x="308" y="94"/>
                  </a:lnTo>
                  <a:lnTo>
                    <a:pt x="315" y="99"/>
                  </a:lnTo>
                  <a:lnTo>
                    <a:pt x="326" y="109"/>
                  </a:lnTo>
                  <a:lnTo>
                    <a:pt x="335" y="118"/>
                  </a:lnTo>
                  <a:lnTo>
                    <a:pt x="340" y="124"/>
                  </a:lnTo>
                  <a:lnTo>
                    <a:pt x="342" y="127"/>
                  </a:lnTo>
                  <a:lnTo>
                    <a:pt x="345" y="132"/>
                  </a:lnTo>
                  <a:lnTo>
                    <a:pt x="350" y="128"/>
                  </a:lnTo>
                  <a:lnTo>
                    <a:pt x="361" y="120"/>
                  </a:lnTo>
                  <a:lnTo>
                    <a:pt x="372" y="114"/>
                  </a:lnTo>
                  <a:lnTo>
                    <a:pt x="386" y="110"/>
                  </a:lnTo>
                  <a:lnTo>
                    <a:pt x="398" y="108"/>
                  </a:lnTo>
                  <a:lnTo>
                    <a:pt x="412" y="106"/>
                  </a:lnTo>
                  <a:lnTo>
                    <a:pt x="425" y="109"/>
                  </a:lnTo>
                  <a:lnTo>
                    <a:pt x="440" y="112"/>
                  </a:lnTo>
                  <a:lnTo>
                    <a:pt x="454" y="118"/>
                  </a:lnTo>
                  <a:lnTo>
                    <a:pt x="464" y="123"/>
                  </a:lnTo>
                  <a:lnTo>
                    <a:pt x="473" y="127"/>
                  </a:lnTo>
                  <a:lnTo>
                    <a:pt x="481" y="132"/>
                  </a:lnTo>
                  <a:lnTo>
                    <a:pt x="489" y="137"/>
                  </a:lnTo>
                  <a:lnTo>
                    <a:pt x="494" y="141"/>
                  </a:lnTo>
                  <a:lnTo>
                    <a:pt x="498" y="146"/>
                  </a:lnTo>
                  <a:lnTo>
                    <a:pt x="502" y="151"/>
                  </a:lnTo>
                  <a:lnTo>
                    <a:pt x="504" y="157"/>
                  </a:lnTo>
                  <a:lnTo>
                    <a:pt x="505" y="162"/>
                  </a:lnTo>
                  <a:lnTo>
                    <a:pt x="506" y="168"/>
                  </a:lnTo>
                  <a:lnTo>
                    <a:pt x="506" y="174"/>
                  </a:lnTo>
                  <a:lnTo>
                    <a:pt x="505" y="181"/>
                  </a:lnTo>
                  <a:lnTo>
                    <a:pt x="504" y="188"/>
                  </a:lnTo>
                  <a:lnTo>
                    <a:pt x="501" y="196"/>
                  </a:lnTo>
                  <a:lnTo>
                    <a:pt x="498" y="206"/>
                  </a:lnTo>
                  <a:lnTo>
                    <a:pt x="494" y="215"/>
                  </a:lnTo>
                  <a:lnTo>
                    <a:pt x="485" y="233"/>
                  </a:lnTo>
                  <a:lnTo>
                    <a:pt x="476" y="258"/>
                  </a:lnTo>
                  <a:lnTo>
                    <a:pt x="466" y="287"/>
                  </a:lnTo>
                  <a:lnTo>
                    <a:pt x="456" y="322"/>
                  </a:lnTo>
                  <a:lnTo>
                    <a:pt x="445" y="362"/>
                  </a:lnTo>
                  <a:lnTo>
                    <a:pt x="435" y="406"/>
                  </a:lnTo>
                  <a:lnTo>
                    <a:pt x="430" y="429"/>
                  </a:lnTo>
                  <a:lnTo>
                    <a:pt x="426" y="454"/>
                  </a:lnTo>
                  <a:lnTo>
                    <a:pt x="422" y="478"/>
                  </a:lnTo>
                  <a:lnTo>
                    <a:pt x="419" y="504"/>
                  </a:lnTo>
                  <a:lnTo>
                    <a:pt x="418" y="515"/>
                  </a:lnTo>
                  <a:lnTo>
                    <a:pt x="427" y="510"/>
                  </a:lnTo>
                  <a:lnTo>
                    <a:pt x="464" y="490"/>
                  </a:lnTo>
                  <a:lnTo>
                    <a:pt x="501" y="472"/>
                  </a:lnTo>
                  <a:lnTo>
                    <a:pt x="536" y="455"/>
                  </a:lnTo>
                  <a:lnTo>
                    <a:pt x="571" y="438"/>
                  </a:lnTo>
                  <a:lnTo>
                    <a:pt x="604" y="423"/>
                  </a:lnTo>
                  <a:lnTo>
                    <a:pt x="635" y="410"/>
                  </a:lnTo>
                  <a:lnTo>
                    <a:pt x="664" y="396"/>
                  </a:lnTo>
                  <a:lnTo>
                    <a:pt x="690" y="385"/>
                  </a:lnTo>
                  <a:lnTo>
                    <a:pt x="694" y="383"/>
                  </a:lnTo>
                  <a:lnTo>
                    <a:pt x="694" y="380"/>
                  </a:lnTo>
                  <a:lnTo>
                    <a:pt x="695" y="358"/>
                  </a:lnTo>
                  <a:lnTo>
                    <a:pt x="697" y="335"/>
                  </a:lnTo>
                  <a:lnTo>
                    <a:pt x="701" y="315"/>
                  </a:lnTo>
                  <a:lnTo>
                    <a:pt x="706" y="294"/>
                  </a:lnTo>
                  <a:lnTo>
                    <a:pt x="712" y="274"/>
                  </a:lnTo>
                  <a:lnTo>
                    <a:pt x="720" y="256"/>
                  </a:lnTo>
                  <a:lnTo>
                    <a:pt x="728" y="236"/>
                  </a:lnTo>
                  <a:lnTo>
                    <a:pt x="737" y="219"/>
                  </a:lnTo>
                  <a:lnTo>
                    <a:pt x="749" y="201"/>
                  </a:lnTo>
                  <a:lnTo>
                    <a:pt x="760" y="185"/>
                  </a:lnTo>
                  <a:lnTo>
                    <a:pt x="772" y="169"/>
                  </a:lnTo>
                  <a:lnTo>
                    <a:pt x="784" y="153"/>
                  </a:lnTo>
                  <a:lnTo>
                    <a:pt x="798" y="139"/>
                  </a:lnTo>
                  <a:lnTo>
                    <a:pt x="812" y="126"/>
                  </a:lnTo>
                  <a:lnTo>
                    <a:pt x="826" y="113"/>
                  </a:lnTo>
                  <a:lnTo>
                    <a:pt x="840" y="99"/>
                  </a:lnTo>
                  <a:lnTo>
                    <a:pt x="855" y="88"/>
                  </a:lnTo>
                  <a:lnTo>
                    <a:pt x="870" y="77"/>
                  </a:lnTo>
                  <a:lnTo>
                    <a:pt x="884" y="67"/>
                  </a:lnTo>
                  <a:lnTo>
                    <a:pt x="900" y="58"/>
                  </a:lnTo>
                  <a:lnTo>
                    <a:pt x="928" y="40"/>
                  </a:lnTo>
                  <a:lnTo>
                    <a:pt x="957" y="26"/>
                  </a:lnTo>
                  <a:lnTo>
                    <a:pt x="982" y="15"/>
                  </a:lnTo>
                  <a:lnTo>
                    <a:pt x="1006" y="7"/>
                  </a:lnTo>
                  <a:lnTo>
                    <a:pt x="1017" y="4"/>
                  </a:lnTo>
                  <a:lnTo>
                    <a:pt x="1026" y="2"/>
                  </a:lnTo>
                  <a:lnTo>
                    <a:pt x="1035" y="1"/>
                  </a:lnTo>
                  <a:lnTo>
                    <a:pt x="1042" y="0"/>
                  </a:lnTo>
                  <a:lnTo>
                    <a:pt x="1091" y="53"/>
                  </a:lnTo>
                  <a:lnTo>
                    <a:pt x="1042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50"/>
            <p:cNvSpPr>
              <a:spLocks/>
            </p:cNvSpPr>
            <p:nvPr userDrawn="1"/>
          </p:nvSpPr>
          <p:spPr bwMode="auto">
            <a:xfrm>
              <a:off x="7147" y="571"/>
              <a:ext cx="17" cy="15"/>
            </a:xfrm>
            <a:custGeom>
              <a:avLst/>
              <a:gdLst>
                <a:gd name="T0" fmla="*/ 44 w 202"/>
                <a:gd name="T1" fmla="*/ 0 h 178"/>
                <a:gd name="T2" fmla="*/ 32 w 202"/>
                <a:gd name="T3" fmla="*/ 1 h 178"/>
                <a:gd name="T4" fmla="*/ 21 w 202"/>
                <a:gd name="T5" fmla="*/ 3 h 178"/>
                <a:gd name="T6" fmla="*/ 17 w 202"/>
                <a:gd name="T7" fmla="*/ 5 h 178"/>
                <a:gd name="T8" fmla="*/ 13 w 202"/>
                <a:gd name="T9" fmla="*/ 7 h 178"/>
                <a:gd name="T10" fmla="*/ 10 w 202"/>
                <a:gd name="T11" fmla="*/ 9 h 178"/>
                <a:gd name="T12" fmla="*/ 8 w 202"/>
                <a:gd name="T13" fmla="*/ 12 h 178"/>
                <a:gd name="T14" fmla="*/ 4 w 202"/>
                <a:gd name="T15" fmla="*/ 19 h 178"/>
                <a:gd name="T16" fmla="*/ 1 w 202"/>
                <a:gd name="T17" fmla="*/ 25 h 178"/>
                <a:gd name="T18" fmla="*/ 0 w 202"/>
                <a:gd name="T19" fmla="*/ 32 h 178"/>
                <a:gd name="T20" fmla="*/ 1 w 202"/>
                <a:gd name="T21" fmla="*/ 38 h 178"/>
                <a:gd name="T22" fmla="*/ 2 w 202"/>
                <a:gd name="T23" fmla="*/ 45 h 178"/>
                <a:gd name="T24" fmla="*/ 5 w 202"/>
                <a:gd name="T25" fmla="*/ 51 h 178"/>
                <a:gd name="T26" fmla="*/ 7 w 202"/>
                <a:gd name="T27" fmla="*/ 57 h 178"/>
                <a:gd name="T28" fmla="*/ 10 w 202"/>
                <a:gd name="T29" fmla="*/ 63 h 178"/>
                <a:gd name="T30" fmla="*/ 15 w 202"/>
                <a:gd name="T31" fmla="*/ 74 h 178"/>
                <a:gd name="T32" fmla="*/ 22 w 202"/>
                <a:gd name="T33" fmla="*/ 84 h 178"/>
                <a:gd name="T34" fmla="*/ 30 w 202"/>
                <a:gd name="T35" fmla="*/ 95 h 178"/>
                <a:gd name="T36" fmla="*/ 38 w 202"/>
                <a:gd name="T37" fmla="*/ 104 h 178"/>
                <a:gd name="T38" fmla="*/ 48 w 202"/>
                <a:gd name="T39" fmla="*/ 114 h 178"/>
                <a:gd name="T40" fmla="*/ 59 w 202"/>
                <a:gd name="T41" fmla="*/ 124 h 178"/>
                <a:gd name="T42" fmla="*/ 69 w 202"/>
                <a:gd name="T43" fmla="*/ 133 h 178"/>
                <a:gd name="T44" fmla="*/ 80 w 202"/>
                <a:gd name="T45" fmla="*/ 141 h 178"/>
                <a:gd name="T46" fmla="*/ 91 w 202"/>
                <a:gd name="T47" fmla="*/ 149 h 178"/>
                <a:gd name="T48" fmla="*/ 102 w 202"/>
                <a:gd name="T49" fmla="*/ 156 h 178"/>
                <a:gd name="T50" fmla="*/ 114 w 202"/>
                <a:gd name="T51" fmla="*/ 162 h 178"/>
                <a:gd name="T52" fmla="*/ 125 w 202"/>
                <a:gd name="T53" fmla="*/ 168 h 178"/>
                <a:gd name="T54" fmla="*/ 136 w 202"/>
                <a:gd name="T55" fmla="*/ 172 h 178"/>
                <a:gd name="T56" fmla="*/ 146 w 202"/>
                <a:gd name="T57" fmla="*/ 175 h 178"/>
                <a:gd name="T58" fmla="*/ 157 w 202"/>
                <a:gd name="T59" fmla="*/ 177 h 178"/>
                <a:gd name="T60" fmla="*/ 166 w 202"/>
                <a:gd name="T61" fmla="*/ 178 h 178"/>
                <a:gd name="T62" fmla="*/ 171 w 202"/>
                <a:gd name="T63" fmla="*/ 178 h 178"/>
                <a:gd name="T64" fmla="*/ 176 w 202"/>
                <a:gd name="T65" fmla="*/ 177 h 178"/>
                <a:gd name="T66" fmla="*/ 181 w 202"/>
                <a:gd name="T67" fmla="*/ 176 h 178"/>
                <a:gd name="T68" fmla="*/ 185 w 202"/>
                <a:gd name="T69" fmla="*/ 174 h 178"/>
                <a:gd name="T70" fmla="*/ 188 w 202"/>
                <a:gd name="T71" fmla="*/ 172 h 178"/>
                <a:gd name="T72" fmla="*/ 192 w 202"/>
                <a:gd name="T73" fmla="*/ 170 h 178"/>
                <a:gd name="T74" fmla="*/ 195 w 202"/>
                <a:gd name="T75" fmla="*/ 167 h 178"/>
                <a:gd name="T76" fmla="*/ 197 w 202"/>
                <a:gd name="T77" fmla="*/ 163 h 178"/>
                <a:gd name="T78" fmla="*/ 200 w 202"/>
                <a:gd name="T79" fmla="*/ 158 h 178"/>
                <a:gd name="T80" fmla="*/ 201 w 202"/>
                <a:gd name="T81" fmla="*/ 153 h 178"/>
                <a:gd name="T82" fmla="*/ 202 w 202"/>
                <a:gd name="T83" fmla="*/ 147 h 178"/>
                <a:gd name="T84" fmla="*/ 202 w 202"/>
                <a:gd name="T85" fmla="*/ 141 h 178"/>
                <a:gd name="T86" fmla="*/ 202 w 202"/>
                <a:gd name="T87" fmla="*/ 134 h 178"/>
                <a:gd name="T88" fmla="*/ 201 w 202"/>
                <a:gd name="T89" fmla="*/ 126 h 178"/>
                <a:gd name="T90" fmla="*/ 199 w 202"/>
                <a:gd name="T91" fmla="*/ 118 h 178"/>
                <a:gd name="T92" fmla="*/ 196 w 202"/>
                <a:gd name="T93" fmla="*/ 109 h 178"/>
                <a:gd name="T94" fmla="*/ 193 w 202"/>
                <a:gd name="T95" fmla="*/ 100 h 178"/>
                <a:gd name="T96" fmla="*/ 189 w 202"/>
                <a:gd name="T97" fmla="*/ 91 h 178"/>
                <a:gd name="T98" fmla="*/ 185 w 202"/>
                <a:gd name="T99" fmla="*/ 83 h 178"/>
                <a:gd name="T100" fmla="*/ 179 w 202"/>
                <a:gd name="T101" fmla="*/ 75 h 178"/>
                <a:gd name="T102" fmla="*/ 173 w 202"/>
                <a:gd name="T103" fmla="*/ 65 h 178"/>
                <a:gd name="T104" fmla="*/ 167 w 202"/>
                <a:gd name="T105" fmla="*/ 57 h 178"/>
                <a:gd name="T106" fmla="*/ 160 w 202"/>
                <a:gd name="T107" fmla="*/ 50 h 178"/>
                <a:gd name="T108" fmla="*/ 151 w 202"/>
                <a:gd name="T109" fmla="*/ 43 h 178"/>
                <a:gd name="T110" fmla="*/ 138 w 202"/>
                <a:gd name="T111" fmla="*/ 34 h 178"/>
                <a:gd name="T112" fmla="*/ 125 w 202"/>
                <a:gd name="T113" fmla="*/ 25 h 178"/>
                <a:gd name="T114" fmla="*/ 111 w 202"/>
                <a:gd name="T115" fmla="*/ 18 h 178"/>
                <a:gd name="T116" fmla="*/ 97 w 202"/>
                <a:gd name="T117" fmla="*/ 11 h 178"/>
                <a:gd name="T118" fmla="*/ 83 w 202"/>
                <a:gd name="T119" fmla="*/ 6 h 178"/>
                <a:gd name="T120" fmla="*/ 70 w 202"/>
                <a:gd name="T121" fmla="*/ 3 h 178"/>
                <a:gd name="T122" fmla="*/ 57 w 202"/>
                <a:gd name="T123" fmla="*/ 1 h 178"/>
                <a:gd name="T124" fmla="*/ 44 w 202"/>
                <a:gd name="T1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" h="178">
                  <a:moveTo>
                    <a:pt x="44" y="0"/>
                  </a:moveTo>
                  <a:lnTo>
                    <a:pt x="32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7" y="57"/>
                  </a:lnTo>
                  <a:lnTo>
                    <a:pt x="10" y="63"/>
                  </a:lnTo>
                  <a:lnTo>
                    <a:pt x="15" y="74"/>
                  </a:lnTo>
                  <a:lnTo>
                    <a:pt x="22" y="84"/>
                  </a:lnTo>
                  <a:lnTo>
                    <a:pt x="30" y="95"/>
                  </a:lnTo>
                  <a:lnTo>
                    <a:pt x="38" y="104"/>
                  </a:lnTo>
                  <a:lnTo>
                    <a:pt x="48" y="114"/>
                  </a:lnTo>
                  <a:lnTo>
                    <a:pt x="59" y="124"/>
                  </a:lnTo>
                  <a:lnTo>
                    <a:pt x="69" y="133"/>
                  </a:lnTo>
                  <a:lnTo>
                    <a:pt x="80" y="141"/>
                  </a:lnTo>
                  <a:lnTo>
                    <a:pt x="91" y="149"/>
                  </a:lnTo>
                  <a:lnTo>
                    <a:pt x="102" y="156"/>
                  </a:lnTo>
                  <a:lnTo>
                    <a:pt x="114" y="162"/>
                  </a:lnTo>
                  <a:lnTo>
                    <a:pt x="125" y="168"/>
                  </a:lnTo>
                  <a:lnTo>
                    <a:pt x="136" y="172"/>
                  </a:lnTo>
                  <a:lnTo>
                    <a:pt x="146" y="175"/>
                  </a:lnTo>
                  <a:lnTo>
                    <a:pt x="157" y="177"/>
                  </a:lnTo>
                  <a:lnTo>
                    <a:pt x="166" y="178"/>
                  </a:lnTo>
                  <a:lnTo>
                    <a:pt x="171" y="178"/>
                  </a:lnTo>
                  <a:lnTo>
                    <a:pt x="176" y="177"/>
                  </a:lnTo>
                  <a:lnTo>
                    <a:pt x="181" y="176"/>
                  </a:lnTo>
                  <a:lnTo>
                    <a:pt x="185" y="174"/>
                  </a:lnTo>
                  <a:lnTo>
                    <a:pt x="188" y="172"/>
                  </a:lnTo>
                  <a:lnTo>
                    <a:pt x="192" y="170"/>
                  </a:lnTo>
                  <a:lnTo>
                    <a:pt x="195" y="167"/>
                  </a:lnTo>
                  <a:lnTo>
                    <a:pt x="197" y="163"/>
                  </a:lnTo>
                  <a:lnTo>
                    <a:pt x="200" y="158"/>
                  </a:lnTo>
                  <a:lnTo>
                    <a:pt x="201" y="153"/>
                  </a:lnTo>
                  <a:lnTo>
                    <a:pt x="202" y="147"/>
                  </a:lnTo>
                  <a:lnTo>
                    <a:pt x="202" y="141"/>
                  </a:lnTo>
                  <a:lnTo>
                    <a:pt x="202" y="134"/>
                  </a:lnTo>
                  <a:lnTo>
                    <a:pt x="201" y="126"/>
                  </a:lnTo>
                  <a:lnTo>
                    <a:pt x="199" y="118"/>
                  </a:lnTo>
                  <a:lnTo>
                    <a:pt x="196" y="109"/>
                  </a:lnTo>
                  <a:lnTo>
                    <a:pt x="193" y="100"/>
                  </a:lnTo>
                  <a:lnTo>
                    <a:pt x="189" y="91"/>
                  </a:lnTo>
                  <a:lnTo>
                    <a:pt x="185" y="83"/>
                  </a:lnTo>
                  <a:lnTo>
                    <a:pt x="179" y="75"/>
                  </a:lnTo>
                  <a:lnTo>
                    <a:pt x="173" y="65"/>
                  </a:lnTo>
                  <a:lnTo>
                    <a:pt x="167" y="57"/>
                  </a:lnTo>
                  <a:lnTo>
                    <a:pt x="160" y="50"/>
                  </a:lnTo>
                  <a:lnTo>
                    <a:pt x="151" y="43"/>
                  </a:lnTo>
                  <a:lnTo>
                    <a:pt x="138" y="34"/>
                  </a:lnTo>
                  <a:lnTo>
                    <a:pt x="125" y="25"/>
                  </a:lnTo>
                  <a:lnTo>
                    <a:pt x="111" y="18"/>
                  </a:lnTo>
                  <a:lnTo>
                    <a:pt x="97" y="11"/>
                  </a:lnTo>
                  <a:lnTo>
                    <a:pt x="83" y="6"/>
                  </a:lnTo>
                  <a:lnTo>
                    <a:pt x="70" y="3"/>
                  </a:lnTo>
                  <a:lnTo>
                    <a:pt x="57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51"/>
            <p:cNvSpPr>
              <a:spLocks/>
            </p:cNvSpPr>
            <p:nvPr userDrawn="1"/>
          </p:nvSpPr>
          <p:spPr bwMode="auto">
            <a:xfrm>
              <a:off x="6747" y="571"/>
              <a:ext cx="17" cy="13"/>
            </a:xfrm>
            <a:custGeom>
              <a:avLst/>
              <a:gdLst>
                <a:gd name="T0" fmla="*/ 39 w 203"/>
                <a:gd name="T1" fmla="*/ 0 h 161"/>
                <a:gd name="T2" fmla="*/ 31 w 203"/>
                <a:gd name="T3" fmla="*/ 1 h 161"/>
                <a:gd name="T4" fmla="*/ 23 w 203"/>
                <a:gd name="T5" fmla="*/ 3 h 161"/>
                <a:gd name="T6" fmla="*/ 17 w 203"/>
                <a:gd name="T7" fmla="*/ 7 h 161"/>
                <a:gd name="T8" fmla="*/ 11 w 203"/>
                <a:gd name="T9" fmla="*/ 12 h 161"/>
                <a:gd name="T10" fmla="*/ 6 w 203"/>
                <a:gd name="T11" fmla="*/ 18 h 161"/>
                <a:gd name="T12" fmla="*/ 3 w 203"/>
                <a:gd name="T13" fmla="*/ 26 h 161"/>
                <a:gd name="T14" fmla="*/ 1 w 203"/>
                <a:gd name="T15" fmla="*/ 32 h 161"/>
                <a:gd name="T16" fmla="*/ 0 w 203"/>
                <a:gd name="T17" fmla="*/ 39 h 161"/>
                <a:gd name="T18" fmla="*/ 1 w 203"/>
                <a:gd name="T19" fmla="*/ 46 h 161"/>
                <a:gd name="T20" fmla="*/ 2 w 203"/>
                <a:gd name="T21" fmla="*/ 53 h 161"/>
                <a:gd name="T22" fmla="*/ 4 w 203"/>
                <a:gd name="T23" fmla="*/ 60 h 161"/>
                <a:gd name="T24" fmla="*/ 8 w 203"/>
                <a:gd name="T25" fmla="*/ 68 h 161"/>
                <a:gd name="T26" fmla="*/ 13 w 203"/>
                <a:gd name="T27" fmla="*/ 78 h 161"/>
                <a:gd name="T28" fmla="*/ 19 w 203"/>
                <a:gd name="T29" fmla="*/ 86 h 161"/>
                <a:gd name="T30" fmla="*/ 26 w 203"/>
                <a:gd name="T31" fmla="*/ 94 h 161"/>
                <a:gd name="T32" fmla="*/ 34 w 203"/>
                <a:gd name="T33" fmla="*/ 103 h 161"/>
                <a:gd name="T34" fmla="*/ 42 w 203"/>
                <a:gd name="T35" fmla="*/ 111 h 161"/>
                <a:gd name="T36" fmla="*/ 52 w 203"/>
                <a:gd name="T37" fmla="*/ 118 h 161"/>
                <a:gd name="T38" fmla="*/ 62 w 203"/>
                <a:gd name="T39" fmla="*/ 126 h 161"/>
                <a:gd name="T40" fmla="*/ 73 w 203"/>
                <a:gd name="T41" fmla="*/ 133 h 161"/>
                <a:gd name="T42" fmla="*/ 83 w 203"/>
                <a:gd name="T43" fmla="*/ 139 h 161"/>
                <a:gd name="T44" fmla="*/ 94 w 203"/>
                <a:gd name="T45" fmla="*/ 144 h 161"/>
                <a:gd name="T46" fmla="*/ 105 w 203"/>
                <a:gd name="T47" fmla="*/ 149 h 161"/>
                <a:gd name="T48" fmla="*/ 117 w 203"/>
                <a:gd name="T49" fmla="*/ 153 h 161"/>
                <a:gd name="T50" fmla="*/ 128 w 203"/>
                <a:gd name="T51" fmla="*/ 157 h 161"/>
                <a:gd name="T52" fmla="*/ 139 w 203"/>
                <a:gd name="T53" fmla="*/ 159 h 161"/>
                <a:gd name="T54" fmla="*/ 149 w 203"/>
                <a:gd name="T55" fmla="*/ 161 h 161"/>
                <a:gd name="T56" fmla="*/ 159 w 203"/>
                <a:gd name="T57" fmla="*/ 161 h 161"/>
                <a:gd name="T58" fmla="*/ 167 w 203"/>
                <a:gd name="T59" fmla="*/ 161 h 161"/>
                <a:gd name="T60" fmla="*/ 173 w 203"/>
                <a:gd name="T61" fmla="*/ 160 h 161"/>
                <a:gd name="T62" fmla="*/ 179 w 203"/>
                <a:gd name="T63" fmla="*/ 159 h 161"/>
                <a:gd name="T64" fmla="*/ 184 w 203"/>
                <a:gd name="T65" fmla="*/ 157 h 161"/>
                <a:gd name="T66" fmla="*/ 189 w 203"/>
                <a:gd name="T67" fmla="*/ 155 h 161"/>
                <a:gd name="T68" fmla="*/ 193 w 203"/>
                <a:gd name="T69" fmla="*/ 152 h 161"/>
                <a:gd name="T70" fmla="*/ 197 w 203"/>
                <a:gd name="T71" fmla="*/ 149 h 161"/>
                <a:gd name="T72" fmla="*/ 201 w 203"/>
                <a:gd name="T73" fmla="*/ 145 h 161"/>
                <a:gd name="T74" fmla="*/ 202 w 203"/>
                <a:gd name="T75" fmla="*/ 142 h 161"/>
                <a:gd name="T76" fmla="*/ 203 w 203"/>
                <a:gd name="T77" fmla="*/ 139 h 161"/>
                <a:gd name="T78" fmla="*/ 203 w 203"/>
                <a:gd name="T79" fmla="*/ 135 h 161"/>
                <a:gd name="T80" fmla="*/ 203 w 203"/>
                <a:gd name="T81" fmla="*/ 131 h 161"/>
                <a:gd name="T82" fmla="*/ 201 w 203"/>
                <a:gd name="T83" fmla="*/ 124 h 161"/>
                <a:gd name="T84" fmla="*/ 198 w 203"/>
                <a:gd name="T85" fmla="*/ 117 h 161"/>
                <a:gd name="T86" fmla="*/ 193 w 203"/>
                <a:gd name="T87" fmla="*/ 107 h 161"/>
                <a:gd name="T88" fmla="*/ 187 w 203"/>
                <a:gd name="T89" fmla="*/ 98 h 161"/>
                <a:gd name="T90" fmla="*/ 179 w 203"/>
                <a:gd name="T91" fmla="*/ 88 h 161"/>
                <a:gd name="T92" fmla="*/ 171 w 203"/>
                <a:gd name="T93" fmla="*/ 78 h 161"/>
                <a:gd name="T94" fmla="*/ 162 w 203"/>
                <a:gd name="T95" fmla="*/ 68 h 161"/>
                <a:gd name="T96" fmla="*/ 151 w 203"/>
                <a:gd name="T97" fmla="*/ 58 h 161"/>
                <a:gd name="T98" fmla="*/ 140 w 203"/>
                <a:gd name="T99" fmla="*/ 49 h 161"/>
                <a:gd name="T100" fmla="*/ 129 w 203"/>
                <a:gd name="T101" fmla="*/ 40 h 161"/>
                <a:gd name="T102" fmla="*/ 118 w 203"/>
                <a:gd name="T103" fmla="*/ 32 h 161"/>
                <a:gd name="T104" fmla="*/ 105 w 203"/>
                <a:gd name="T105" fmla="*/ 24 h 161"/>
                <a:gd name="T106" fmla="*/ 94 w 203"/>
                <a:gd name="T107" fmla="*/ 17 h 161"/>
                <a:gd name="T108" fmla="*/ 82 w 203"/>
                <a:gd name="T109" fmla="*/ 11 h 161"/>
                <a:gd name="T110" fmla="*/ 71 w 203"/>
                <a:gd name="T111" fmla="*/ 6 h 161"/>
                <a:gd name="T112" fmla="*/ 60 w 203"/>
                <a:gd name="T113" fmla="*/ 3 h 161"/>
                <a:gd name="T114" fmla="*/ 49 w 203"/>
                <a:gd name="T115" fmla="*/ 1 h 161"/>
                <a:gd name="T116" fmla="*/ 39 w 203"/>
                <a:gd name="T1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3" h="161">
                  <a:moveTo>
                    <a:pt x="39" y="0"/>
                  </a:moveTo>
                  <a:lnTo>
                    <a:pt x="31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6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3" y="78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103"/>
                  </a:lnTo>
                  <a:lnTo>
                    <a:pt x="42" y="111"/>
                  </a:lnTo>
                  <a:lnTo>
                    <a:pt x="52" y="118"/>
                  </a:lnTo>
                  <a:lnTo>
                    <a:pt x="62" y="126"/>
                  </a:lnTo>
                  <a:lnTo>
                    <a:pt x="73" y="133"/>
                  </a:lnTo>
                  <a:lnTo>
                    <a:pt x="83" y="139"/>
                  </a:lnTo>
                  <a:lnTo>
                    <a:pt x="94" y="144"/>
                  </a:lnTo>
                  <a:lnTo>
                    <a:pt x="105" y="149"/>
                  </a:lnTo>
                  <a:lnTo>
                    <a:pt x="117" y="153"/>
                  </a:lnTo>
                  <a:lnTo>
                    <a:pt x="128" y="157"/>
                  </a:lnTo>
                  <a:lnTo>
                    <a:pt x="139" y="159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67" y="161"/>
                  </a:lnTo>
                  <a:lnTo>
                    <a:pt x="173" y="160"/>
                  </a:lnTo>
                  <a:lnTo>
                    <a:pt x="179" y="159"/>
                  </a:lnTo>
                  <a:lnTo>
                    <a:pt x="184" y="157"/>
                  </a:lnTo>
                  <a:lnTo>
                    <a:pt x="189" y="155"/>
                  </a:lnTo>
                  <a:lnTo>
                    <a:pt x="193" y="152"/>
                  </a:lnTo>
                  <a:lnTo>
                    <a:pt x="197" y="149"/>
                  </a:lnTo>
                  <a:lnTo>
                    <a:pt x="201" y="145"/>
                  </a:lnTo>
                  <a:lnTo>
                    <a:pt x="202" y="142"/>
                  </a:lnTo>
                  <a:lnTo>
                    <a:pt x="203" y="139"/>
                  </a:lnTo>
                  <a:lnTo>
                    <a:pt x="203" y="135"/>
                  </a:lnTo>
                  <a:lnTo>
                    <a:pt x="203" y="131"/>
                  </a:lnTo>
                  <a:lnTo>
                    <a:pt x="201" y="124"/>
                  </a:lnTo>
                  <a:lnTo>
                    <a:pt x="198" y="117"/>
                  </a:lnTo>
                  <a:lnTo>
                    <a:pt x="193" y="107"/>
                  </a:lnTo>
                  <a:lnTo>
                    <a:pt x="187" y="98"/>
                  </a:lnTo>
                  <a:lnTo>
                    <a:pt x="179" y="88"/>
                  </a:lnTo>
                  <a:lnTo>
                    <a:pt x="171" y="78"/>
                  </a:lnTo>
                  <a:lnTo>
                    <a:pt x="162" y="68"/>
                  </a:lnTo>
                  <a:lnTo>
                    <a:pt x="151" y="58"/>
                  </a:lnTo>
                  <a:lnTo>
                    <a:pt x="140" y="49"/>
                  </a:lnTo>
                  <a:lnTo>
                    <a:pt x="129" y="40"/>
                  </a:lnTo>
                  <a:lnTo>
                    <a:pt x="118" y="32"/>
                  </a:lnTo>
                  <a:lnTo>
                    <a:pt x="105" y="24"/>
                  </a:lnTo>
                  <a:lnTo>
                    <a:pt x="94" y="17"/>
                  </a:lnTo>
                  <a:lnTo>
                    <a:pt x="82" y="11"/>
                  </a:lnTo>
                  <a:lnTo>
                    <a:pt x="71" y="6"/>
                  </a:lnTo>
                  <a:lnTo>
                    <a:pt x="60" y="3"/>
                  </a:lnTo>
                  <a:lnTo>
                    <a:pt x="49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52"/>
            <p:cNvSpPr>
              <a:spLocks/>
            </p:cNvSpPr>
            <p:nvPr userDrawn="1"/>
          </p:nvSpPr>
          <p:spPr bwMode="auto">
            <a:xfrm>
              <a:off x="6162" y="347"/>
              <a:ext cx="109" cy="148"/>
            </a:xfrm>
            <a:custGeom>
              <a:avLst/>
              <a:gdLst>
                <a:gd name="T0" fmla="*/ 139 w 1310"/>
                <a:gd name="T1" fmla="*/ 1401 h 1770"/>
                <a:gd name="T2" fmla="*/ 306 w 1310"/>
                <a:gd name="T3" fmla="*/ 1438 h 1770"/>
                <a:gd name="T4" fmla="*/ 458 w 1310"/>
                <a:gd name="T5" fmla="*/ 1457 h 1770"/>
                <a:gd name="T6" fmla="*/ 615 w 1310"/>
                <a:gd name="T7" fmla="*/ 1458 h 1770"/>
                <a:gd name="T8" fmla="*/ 741 w 1310"/>
                <a:gd name="T9" fmla="*/ 1434 h 1770"/>
                <a:gd name="T10" fmla="*/ 790 w 1310"/>
                <a:gd name="T11" fmla="*/ 1409 h 1770"/>
                <a:gd name="T12" fmla="*/ 825 w 1310"/>
                <a:gd name="T13" fmla="*/ 1378 h 1770"/>
                <a:gd name="T14" fmla="*/ 844 w 1310"/>
                <a:gd name="T15" fmla="*/ 1337 h 1770"/>
                <a:gd name="T16" fmla="*/ 848 w 1310"/>
                <a:gd name="T17" fmla="*/ 1285 h 1770"/>
                <a:gd name="T18" fmla="*/ 824 w 1310"/>
                <a:gd name="T19" fmla="*/ 1220 h 1770"/>
                <a:gd name="T20" fmla="*/ 749 w 1310"/>
                <a:gd name="T21" fmla="*/ 1161 h 1770"/>
                <a:gd name="T22" fmla="*/ 571 w 1310"/>
                <a:gd name="T23" fmla="*/ 1078 h 1770"/>
                <a:gd name="T24" fmla="*/ 321 w 1310"/>
                <a:gd name="T25" fmla="*/ 964 h 1770"/>
                <a:gd name="T26" fmla="*/ 198 w 1310"/>
                <a:gd name="T27" fmla="*/ 893 h 1770"/>
                <a:gd name="T28" fmla="*/ 116 w 1310"/>
                <a:gd name="T29" fmla="*/ 826 h 1770"/>
                <a:gd name="T30" fmla="*/ 52 w 1310"/>
                <a:gd name="T31" fmla="*/ 736 h 1770"/>
                <a:gd name="T32" fmla="*/ 13 w 1310"/>
                <a:gd name="T33" fmla="*/ 633 h 1770"/>
                <a:gd name="T34" fmla="*/ 0 w 1310"/>
                <a:gd name="T35" fmla="*/ 516 h 1770"/>
                <a:gd name="T36" fmla="*/ 19 w 1310"/>
                <a:gd name="T37" fmla="*/ 370 h 1770"/>
                <a:gd name="T38" fmla="*/ 75 w 1310"/>
                <a:gd name="T39" fmla="*/ 247 h 1770"/>
                <a:gd name="T40" fmla="*/ 169 w 1310"/>
                <a:gd name="T41" fmla="*/ 148 h 1770"/>
                <a:gd name="T42" fmla="*/ 294 w 1310"/>
                <a:gd name="T43" fmla="*/ 73 h 1770"/>
                <a:gd name="T44" fmla="*/ 443 w 1310"/>
                <a:gd name="T45" fmla="*/ 24 h 1770"/>
                <a:gd name="T46" fmla="*/ 614 w 1310"/>
                <a:gd name="T47" fmla="*/ 2 h 1770"/>
                <a:gd name="T48" fmla="*/ 836 w 1310"/>
                <a:gd name="T49" fmla="*/ 8 h 1770"/>
                <a:gd name="T50" fmla="*/ 1177 w 1310"/>
                <a:gd name="T51" fmla="*/ 61 h 1770"/>
                <a:gd name="T52" fmla="*/ 1060 w 1310"/>
                <a:gd name="T53" fmla="*/ 344 h 1770"/>
                <a:gd name="T54" fmla="*/ 921 w 1310"/>
                <a:gd name="T55" fmla="*/ 309 h 1770"/>
                <a:gd name="T56" fmla="*/ 787 w 1310"/>
                <a:gd name="T57" fmla="*/ 292 h 1770"/>
                <a:gd name="T58" fmla="*/ 638 w 1310"/>
                <a:gd name="T59" fmla="*/ 296 h 1770"/>
                <a:gd name="T60" fmla="*/ 521 w 1310"/>
                <a:gd name="T61" fmla="*/ 331 h 1770"/>
                <a:gd name="T62" fmla="*/ 483 w 1310"/>
                <a:gd name="T63" fmla="*/ 359 h 1770"/>
                <a:gd name="T64" fmla="*/ 459 w 1310"/>
                <a:gd name="T65" fmla="*/ 395 h 1770"/>
                <a:gd name="T66" fmla="*/ 450 w 1310"/>
                <a:gd name="T67" fmla="*/ 439 h 1770"/>
                <a:gd name="T68" fmla="*/ 463 w 1310"/>
                <a:gd name="T69" fmla="*/ 502 h 1770"/>
                <a:gd name="T70" fmla="*/ 521 w 1310"/>
                <a:gd name="T71" fmla="*/ 553 h 1770"/>
                <a:gd name="T72" fmla="*/ 674 w 1310"/>
                <a:gd name="T73" fmla="*/ 629 h 1770"/>
                <a:gd name="T74" fmla="*/ 946 w 1310"/>
                <a:gd name="T75" fmla="*/ 756 h 1770"/>
                <a:gd name="T76" fmla="*/ 1080 w 1310"/>
                <a:gd name="T77" fmla="*/ 832 h 1770"/>
                <a:gd name="T78" fmla="*/ 1174 w 1310"/>
                <a:gd name="T79" fmla="*/ 901 h 1770"/>
                <a:gd name="T80" fmla="*/ 1241 w 1310"/>
                <a:gd name="T81" fmla="*/ 979 h 1770"/>
                <a:gd name="T82" fmla="*/ 1287 w 1310"/>
                <a:gd name="T83" fmla="*/ 1074 h 1770"/>
                <a:gd name="T84" fmla="*/ 1308 w 1310"/>
                <a:gd name="T85" fmla="*/ 1182 h 1770"/>
                <a:gd name="T86" fmla="*/ 1301 w 1310"/>
                <a:gd name="T87" fmla="*/ 1328 h 1770"/>
                <a:gd name="T88" fmla="*/ 1276 w 1310"/>
                <a:gd name="T89" fmla="*/ 1418 h 1770"/>
                <a:gd name="T90" fmla="*/ 1242 w 1310"/>
                <a:gd name="T91" fmla="*/ 1486 h 1770"/>
                <a:gd name="T92" fmla="*/ 1196 w 1310"/>
                <a:gd name="T93" fmla="*/ 1547 h 1770"/>
                <a:gd name="T94" fmla="*/ 1098 w 1310"/>
                <a:gd name="T95" fmla="*/ 1633 h 1770"/>
                <a:gd name="T96" fmla="*/ 965 w 1310"/>
                <a:gd name="T97" fmla="*/ 1703 h 1770"/>
                <a:gd name="T98" fmla="*/ 813 w 1310"/>
                <a:gd name="T99" fmla="*/ 1747 h 1770"/>
                <a:gd name="T100" fmla="*/ 639 w 1310"/>
                <a:gd name="T101" fmla="*/ 1768 h 1770"/>
                <a:gd name="T102" fmla="*/ 366 w 1310"/>
                <a:gd name="T103" fmla="*/ 1761 h 1770"/>
                <a:gd name="T104" fmla="*/ 34 w 1310"/>
                <a:gd name="T105" fmla="*/ 1707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0" h="1770">
                  <a:moveTo>
                    <a:pt x="34" y="1707"/>
                  </a:moveTo>
                  <a:lnTo>
                    <a:pt x="34" y="1371"/>
                  </a:lnTo>
                  <a:lnTo>
                    <a:pt x="70" y="1382"/>
                  </a:lnTo>
                  <a:lnTo>
                    <a:pt x="105" y="1392"/>
                  </a:lnTo>
                  <a:lnTo>
                    <a:pt x="139" y="1401"/>
                  </a:lnTo>
                  <a:lnTo>
                    <a:pt x="174" y="1410"/>
                  </a:lnTo>
                  <a:lnTo>
                    <a:pt x="208" y="1419"/>
                  </a:lnTo>
                  <a:lnTo>
                    <a:pt x="240" y="1426"/>
                  </a:lnTo>
                  <a:lnTo>
                    <a:pt x="273" y="1432"/>
                  </a:lnTo>
                  <a:lnTo>
                    <a:pt x="306" y="1438"/>
                  </a:lnTo>
                  <a:lnTo>
                    <a:pt x="336" y="1444"/>
                  </a:lnTo>
                  <a:lnTo>
                    <a:pt x="368" y="1448"/>
                  </a:lnTo>
                  <a:lnTo>
                    <a:pt x="399" y="1452"/>
                  </a:lnTo>
                  <a:lnTo>
                    <a:pt x="428" y="1455"/>
                  </a:lnTo>
                  <a:lnTo>
                    <a:pt x="458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3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7" y="1451"/>
                  </a:lnTo>
                  <a:lnTo>
                    <a:pt x="705" y="1445"/>
                  </a:lnTo>
                  <a:lnTo>
                    <a:pt x="729" y="1438"/>
                  </a:lnTo>
                  <a:lnTo>
                    <a:pt x="741" y="1434"/>
                  </a:lnTo>
                  <a:lnTo>
                    <a:pt x="751" y="1430"/>
                  </a:lnTo>
                  <a:lnTo>
                    <a:pt x="763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3" y="1391"/>
                  </a:lnTo>
                  <a:lnTo>
                    <a:pt x="819" y="1385"/>
                  </a:lnTo>
                  <a:lnTo>
                    <a:pt x="825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8" y="1354"/>
                  </a:lnTo>
                  <a:lnTo>
                    <a:pt x="841" y="1346"/>
                  </a:lnTo>
                  <a:lnTo>
                    <a:pt x="844" y="1337"/>
                  </a:lnTo>
                  <a:lnTo>
                    <a:pt x="846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8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5" y="1208"/>
                  </a:lnTo>
                  <a:lnTo>
                    <a:pt x="804" y="1198"/>
                  </a:lnTo>
                  <a:lnTo>
                    <a:pt x="790" y="1187"/>
                  </a:lnTo>
                  <a:lnTo>
                    <a:pt x="773" y="1175"/>
                  </a:lnTo>
                  <a:lnTo>
                    <a:pt x="749" y="1161"/>
                  </a:lnTo>
                  <a:lnTo>
                    <a:pt x="723" y="1146"/>
                  </a:lnTo>
                  <a:lnTo>
                    <a:pt x="691" y="1131"/>
                  </a:lnTo>
                  <a:lnTo>
                    <a:pt x="656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5"/>
                  </a:lnTo>
                  <a:lnTo>
                    <a:pt x="352" y="980"/>
                  </a:lnTo>
                  <a:lnTo>
                    <a:pt x="321" y="964"/>
                  </a:lnTo>
                  <a:lnTo>
                    <a:pt x="292" y="949"/>
                  </a:lnTo>
                  <a:lnTo>
                    <a:pt x="266" y="935"/>
                  </a:lnTo>
                  <a:lnTo>
                    <a:pt x="241" y="921"/>
                  </a:lnTo>
                  <a:lnTo>
                    <a:pt x="219" y="906"/>
                  </a:lnTo>
                  <a:lnTo>
                    <a:pt x="198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6" y="854"/>
                  </a:lnTo>
                  <a:lnTo>
                    <a:pt x="132" y="842"/>
                  </a:lnTo>
                  <a:lnTo>
                    <a:pt x="116" y="826"/>
                  </a:lnTo>
                  <a:lnTo>
                    <a:pt x="101" y="808"/>
                  </a:lnTo>
                  <a:lnTo>
                    <a:pt x="87" y="791"/>
                  </a:lnTo>
                  <a:lnTo>
                    <a:pt x="74" y="773"/>
                  </a:lnTo>
                  <a:lnTo>
                    <a:pt x="62" y="754"/>
                  </a:lnTo>
                  <a:lnTo>
                    <a:pt x="52" y="736"/>
                  </a:lnTo>
                  <a:lnTo>
                    <a:pt x="42" y="715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5" y="588"/>
                  </a:lnTo>
                  <a:lnTo>
                    <a:pt x="2" y="564"/>
                  </a:lnTo>
                  <a:lnTo>
                    <a:pt x="1" y="541"/>
                  </a:lnTo>
                  <a:lnTo>
                    <a:pt x="0" y="516"/>
                  </a:lnTo>
                  <a:lnTo>
                    <a:pt x="1" y="485"/>
                  </a:lnTo>
                  <a:lnTo>
                    <a:pt x="3" y="455"/>
                  </a:lnTo>
                  <a:lnTo>
                    <a:pt x="7" y="425"/>
                  </a:lnTo>
                  <a:lnTo>
                    <a:pt x="12" y="397"/>
                  </a:lnTo>
                  <a:lnTo>
                    <a:pt x="19" y="370"/>
                  </a:lnTo>
                  <a:lnTo>
                    <a:pt x="27" y="344"/>
                  </a:lnTo>
                  <a:lnTo>
                    <a:pt x="36" y="318"/>
                  </a:lnTo>
                  <a:lnTo>
                    <a:pt x="48" y="294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8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3" y="61"/>
                  </a:lnTo>
                  <a:lnTo>
                    <a:pt x="352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6" y="18"/>
                  </a:lnTo>
                  <a:lnTo>
                    <a:pt x="509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1" y="0"/>
                  </a:lnTo>
                  <a:lnTo>
                    <a:pt x="689" y="0"/>
                  </a:lnTo>
                  <a:lnTo>
                    <a:pt x="733" y="0"/>
                  </a:lnTo>
                  <a:lnTo>
                    <a:pt x="783" y="3"/>
                  </a:lnTo>
                  <a:lnTo>
                    <a:pt x="836" y="8"/>
                  </a:lnTo>
                  <a:lnTo>
                    <a:pt x="895" y="15"/>
                  </a:lnTo>
                  <a:lnTo>
                    <a:pt x="958" y="23"/>
                  </a:lnTo>
                  <a:lnTo>
                    <a:pt x="1027" y="35"/>
                  </a:lnTo>
                  <a:lnTo>
                    <a:pt x="1099" y="47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8" y="363"/>
                  </a:lnTo>
                  <a:lnTo>
                    <a:pt x="1089" y="353"/>
                  </a:lnTo>
                  <a:lnTo>
                    <a:pt x="1060" y="344"/>
                  </a:lnTo>
                  <a:lnTo>
                    <a:pt x="1032" y="336"/>
                  </a:lnTo>
                  <a:lnTo>
                    <a:pt x="1003" y="327"/>
                  </a:lnTo>
                  <a:lnTo>
                    <a:pt x="976" y="320"/>
                  </a:lnTo>
                  <a:lnTo>
                    <a:pt x="947" y="314"/>
                  </a:lnTo>
                  <a:lnTo>
                    <a:pt x="921" y="309"/>
                  </a:lnTo>
                  <a:lnTo>
                    <a:pt x="893" y="304"/>
                  </a:lnTo>
                  <a:lnTo>
                    <a:pt x="867" y="300"/>
                  </a:lnTo>
                  <a:lnTo>
                    <a:pt x="839" y="297"/>
                  </a:lnTo>
                  <a:lnTo>
                    <a:pt x="814" y="294"/>
                  </a:lnTo>
                  <a:lnTo>
                    <a:pt x="787" y="292"/>
                  </a:lnTo>
                  <a:lnTo>
                    <a:pt x="762" y="291"/>
                  </a:lnTo>
                  <a:lnTo>
                    <a:pt x="736" y="291"/>
                  </a:lnTo>
                  <a:lnTo>
                    <a:pt x="700" y="292"/>
                  </a:lnTo>
                  <a:lnTo>
                    <a:pt x="669" y="293"/>
                  </a:lnTo>
                  <a:lnTo>
                    <a:pt x="638" y="296"/>
                  </a:lnTo>
                  <a:lnTo>
                    <a:pt x="610" y="301"/>
                  </a:lnTo>
                  <a:lnTo>
                    <a:pt x="584" y="306"/>
                  </a:lnTo>
                  <a:lnTo>
                    <a:pt x="561" y="313"/>
                  </a:lnTo>
                  <a:lnTo>
                    <a:pt x="539" y="321"/>
                  </a:lnTo>
                  <a:lnTo>
                    <a:pt x="521" y="331"/>
                  </a:lnTo>
                  <a:lnTo>
                    <a:pt x="512" y="336"/>
                  </a:lnTo>
                  <a:lnTo>
                    <a:pt x="504" y="341"/>
                  </a:lnTo>
                  <a:lnTo>
                    <a:pt x="496" y="346"/>
                  </a:lnTo>
                  <a:lnTo>
                    <a:pt x="489" y="352"/>
                  </a:lnTo>
                  <a:lnTo>
                    <a:pt x="483" y="359"/>
                  </a:lnTo>
                  <a:lnTo>
                    <a:pt x="477" y="365"/>
                  </a:lnTo>
                  <a:lnTo>
                    <a:pt x="472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6" y="403"/>
                  </a:lnTo>
                  <a:lnTo>
                    <a:pt x="454" y="411"/>
                  </a:lnTo>
                  <a:lnTo>
                    <a:pt x="452" y="420"/>
                  </a:lnTo>
                  <a:lnTo>
                    <a:pt x="450" y="430"/>
                  </a:lnTo>
                  <a:lnTo>
                    <a:pt x="450" y="439"/>
                  </a:lnTo>
                  <a:lnTo>
                    <a:pt x="448" y="449"/>
                  </a:lnTo>
                  <a:lnTo>
                    <a:pt x="450" y="463"/>
                  </a:lnTo>
                  <a:lnTo>
                    <a:pt x="453" y="477"/>
                  </a:lnTo>
                  <a:lnTo>
                    <a:pt x="457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3" y="536"/>
                  </a:lnTo>
                  <a:lnTo>
                    <a:pt x="507" y="545"/>
                  </a:lnTo>
                  <a:lnTo>
                    <a:pt x="521" y="553"/>
                  </a:lnTo>
                  <a:lnTo>
                    <a:pt x="541" y="564"/>
                  </a:lnTo>
                  <a:lnTo>
                    <a:pt x="567" y="577"/>
                  </a:lnTo>
                  <a:lnTo>
                    <a:pt x="597" y="592"/>
                  </a:lnTo>
                  <a:lnTo>
                    <a:pt x="633" y="609"/>
                  </a:lnTo>
                  <a:lnTo>
                    <a:pt x="674" y="629"/>
                  </a:lnTo>
                  <a:lnTo>
                    <a:pt x="720" y="649"/>
                  </a:lnTo>
                  <a:lnTo>
                    <a:pt x="772" y="672"/>
                  </a:lnTo>
                  <a:lnTo>
                    <a:pt x="846" y="707"/>
                  </a:lnTo>
                  <a:lnTo>
                    <a:pt x="915" y="740"/>
                  </a:lnTo>
                  <a:lnTo>
                    <a:pt x="946" y="756"/>
                  </a:lnTo>
                  <a:lnTo>
                    <a:pt x="976" y="771"/>
                  </a:lnTo>
                  <a:lnTo>
                    <a:pt x="1004" y="787"/>
                  </a:lnTo>
                  <a:lnTo>
                    <a:pt x="1032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2" y="846"/>
                  </a:lnTo>
                  <a:lnTo>
                    <a:pt x="1123" y="860"/>
                  </a:lnTo>
                  <a:lnTo>
                    <a:pt x="1141" y="875"/>
                  </a:lnTo>
                  <a:lnTo>
                    <a:pt x="1158" y="888"/>
                  </a:lnTo>
                  <a:lnTo>
                    <a:pt x="1174" y="901"/>
                  </a:lnTo>
                  <a:lnTo>
                    <a:pt x="1187" y="913"/>
                  </a:lnTo>
                  <a:lnTo>
                    <a:pt x="1202" y="930"/>
                  </a:lnTo>
                  <a:lnTo>
                    <a:pt x="1216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2" y="997"/>
                  </a:lnTo>
                  <a:lnTo>
                    <a:pt x="1262" y="1015"/>
                  </a:lnTo>
                  <a:lnTo>
                    <a:pt x="1271" y="1034"/>
                  </a:lnTo>
                  <a:lnTo>
                    <a:pt x="1279" y="1053"/>
                  </a:lnTo>
                  <a:lnTo>
                    <a:pt x="1287" y="1074"/>
                  </a:lnTo>
                  <a:lnTo>
                    <a:pt x="1293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8" y="1182"/>
                  </a:lnTo>
                  <a:lnTo>
                    <a:pt x="1309" y="1204"/>
                  </a:lnTo>
                  <a:lnTo>
                    <a:pt x="1310" y="1229"/>
                  </a:lnTo>
                  <a:lnTo>
                    <a:pt x="1309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7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1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8" y="1633"/>
                  </a:lnTo>
                  <a:lnTo>
                    <a:pt x="1069" y="1651"/>
                  </a:lnTo>
                  <a:lnTo>
                    <a:pt x="1044" y="1666"/>
                  </a:lnTo>
                  <a:lnTo>
                    <a:pt x="1019" y="1679"/>
                  </a:lnTo>
                  <a:lnTo>
                    <a:pt x="992" y="1691"/>
                  </a:lnTo>
                  <a:lnTo>
                    <a:pt x="965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3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2" y="1762"/>
                  </a:lnTo>
                  <a:lnTo>
                    <a:pt x="676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6" y="1761"/>
                  </a:lnTo>
                  <a:lnTo>
                    <a:pt x="300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1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53"/>
            <p:cNvSpPr>
              <a:spLocks/>
            </p:cNvSpPr>
            <p:nvPr userDrawn="1"/>
          </p:nvSpPr>
          <p:spPr bwMode="auto">
            <a:xfrm>
              <a:off x="6294" y="350"/>
              <a:ext cx="39" cy="142"/>
            </a:xfrm>
            <a:custGeom>
              <a:avLst/>
              <a:gdLst>
                <a:gd name="T0" fmla="*/ 476 w 476"/>
                <a:gd name="T1" fmla="*/ 0 h 1706"/>
                <a:gd name="T2" fmla="*/ 476 w 476"/>
                <a:gd name="T3" fmla="*/ 1706 h 1706"/>
                <a:gd name="T4" fmla="*/ 0 w 476"/>
                <a:gd name="T5" fmla="*/ 1706 h 1706"/>
                <a:gd name="T6" fmla="*/ 0 w 476"/>
                <a:gd name="T7" fmla="*/ 0 h 1706"/>
                <a:gd name="T8" fmla="*/ 238 w 476"/>
                <a:gd name="T9" fmla="*/ 285 h 1706"/>
                <a:gd name="T10" fmla="*/ 476 w 476"/>
                <a:gd name="T11" fmla="*/ 0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1706">
                  <a:moveTo>
                    <a:pt x="476" y="0"/>
                  </a:moveTo>
                  <a:lnTo>
                    <a:pt x="476" y="1706"/>
                  </a:lnTo>
                  <a:lnTo>
                    <a:pt x="0" y="1706"/>
                  </a:lnTo>
                  <a:lnTo>
                    <a:pt x="0" y="0"/>
                  </a:lnTo>
                  <a:lnTo>
                    <a:pt x="238" y="28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54"/>
            <p:cNvSpPr>
              <a:spLocks/>
            </p:cNvSpPr>
            <p:nvPr userDrawn="1"/>
          </p:nvSpPr>
          <p:spPr bwMode="auto">
            <a:xfrm>
              <a:off x="6294" y="350"/>
              <a:ext cx="39" cy="44"/>
            </a:xfrm>
            <a:custGeom>
              <a:avLst/>
              <a:gdLst>
                <a:gd name="T0" fmla="*/ 476 w 476"/>
                <a:gd name="T1" fmla="*/ 0 h 530"/>
                <a:gd name="T2" fmla="*/ 0 w 476"/>
                <a:gd name="T3" fmla="*/ 0 h 530"/>
                <a:gd name="T4" fmla="*/ 238 w 476"/>
                <a:gd name="T5" fmla="*/ 530 h 530"/>
                <a:gd name="T6" fmla="*/ 476 w 476"/>
                <a:gd name="T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530">
                  <a:moveTo>
                    <a:pt x="476" y="0"/>
                  </a:moveTo>
                  <a:lnTo>
                    <a:pt x="0" y="0"/>
                  </a:lnTo>
                  <a:lnTo>
                    <a:pt x="238" y="53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55"/>
            <p:cNvSpPr>
              <a:spLocks/>
            </p:cNvSpPr>
            <p:nvPr userDrawn="1"/>
          </p:nvSpPr>
          <p:spPr bwMode="auto">
            <a:xfrm>
              <a:off x="6370" y="350"/>
              <a:ext cx="103" cy="142"/>
            </a:xfrm>
            <a:custGeom>
              <a:avLst/>
              <a:gdLst>
                <a:gd name="T0" fmla="*/ 0 w 1241"/>
                <a:gd name="T1" fmla="*/ 1706 h 1706"/>
                <a:gd name="T2" fmla="*/ 0 w 1241"/>
                <a:gd name="T3" fmla="*/ 0 h 1706"/>
                <a:gd name="T4" fmla="*/ 1222 w 1241"/>
                <a:gd name="T5" fmla="*/ 0 h 1706"/>
                <a:gd name="T6" fmla="*/ 1222 w 1241"/>
                <a:gd name="T7" fmla="*/ 309 h 1706"/>
                <a:gd name="T8" fmla="*/ 459 w 1241"/>
                <a:gd name="T9" fmla="*/ 309 h 1706"/>
                <a:gd name="T10" fmla="*/ 459 w 1241"/>
                <a:gd name="T11" fmla="*/ 693 h 1706"/>
                <a:gd name="T12" fmla="*/ 1123 w 1241"/>
                <a:gd name="T13" fmla="*/ 693 h 1706"/>
                <a:gd name="T14" fmla="*/ 1123 w 1241"/>
                <a:gd name="T15" fmla="*/ 975 h 1706"/>
                <a:gd name="T16" fmla="*/ 459 w 1241"/>
                <a:gd name="T17" fmla="*/ 975 h 1706"/>
                <a:gd name="T18" fmla="*/ 459 w 1241"/>
                <a:gd name="T19" fmla="*/ 1380 h 1706"/>
                <a:gd name="T20" fmla="*/ 1241 w 1241"/>
                <a:gd name="T21" fmla="*/ 1380 h 1706"/>
                <a:gd name="T22" fmla="*/ 1241 w 1241"/>
                <a:gd name="T23" fmla="*/ 1706 h 1706"/>
                <a:gd name="T24" fmla="*/ 0 w 1241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1" h="1706">
                  <a:moveTo>
                    <a:pt x="0" y="1706"/>
                  </a:moveTo>
                  <a:lnTo>
                    <a:pt x="0" y="0"/>
                  </a:lnTo>
                  <a:lnTo>
                    <a:pt x="1222" y="0"/>
                  </a:lnTo>
                  <a:lnTo>
                    <a:pt x="1222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1" y="1380"/>
                  </a:lnTo>
                  <a:lnTo>
                    <a:pt x="1241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56"/>
            <p:cNvSpPr>
              <a:spLocks/>
            </p:cNvSpPr>
            <p:nvPr userDrawn="1"/>
          </p:nvSpPr>
          <p:spPr bwMode="auto">
            <a:xfrm>
              <a:off x="6499" y="350"/>
              <a:ext cx="173" cy="143"/>
            </a:xfrm>
            <a:custGeom>
              <a:avLst/>
              <a:gdLst>
                <a:gd name="T0" fmla="*/ 0 w 2073"/>
                <a:gd name="T1" fmla="*/ 1706 h 1723"/>
                <a:gd name="T2" fmla="*/ 0 w 2073"/>
                <a:gd name="T3" fmla="*/ 0 h 1723"/>
                <a:gd name="T4" fmla="*/ 617 w 2073"/>
                <a:gd name="T5" fmla="*/ 0 h 1723"/>
                <a:gd name="T6" fmla="*/ 1047 w 2073"/>
                <a:gd name="T7" fmla="*/ 1090 h 1723"/>
                <a:gd name="T8" fmla="*/ 1486 w 2073"/>
                <a:gd name="T9" fmla="*/ 0 h 1723"/>
                <a:gd name="T10" fmla="*/ 2073 w 2073"/>
                <a:gd name="T11" fmla="*/ 0 h 1723"/>
                <a:gd name="T12" fmla="*/ 2073 w 2073"/>
                <a:gd name="T13" fmla="*/ 1706 h 1723"/>
                <a:gd name="T14" fmla="*/ 1621 w 2073"/>
                <a:gd name="T15" fmla="*/ 1706 h 1723"/>
                <a:gd name="T16" fmla="*/ 1621 w 2073"/>
                <a:gd name="T17" fmla="*/ 499 h 1723"/>
                <a:gd name="T18" fmla="*/ 1121 w 2073"/>
                <a:gd name="T19" fmla="*/ 1723 h 1723"/>
                <a:gd name="T20" fmla="*/ 826 w 2073"/>
                <a:gd name="T21" fmla="*/ 1723 h 1723"/>
                <a:gd name="T22" fmla="*/ 336 w 2073"/>
                <a:gd name="T23" fmla="*/ 499 h 1723"/>
                <a:gd name="T24" fmla="*/ 336 w 2073"/>
                <a:gd name="T25" fmla="*/ 1706 h 1723"/>
                <a:gd name="T26" fmla="*/ 0 w 2073"/>
                <a:gd name="T27" fmla="*/ 1706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3" h="1723">
                  <a:moveTo>
                    <a:pt x="0" y="1706"/>
                  </a:moveTo>
                  <a:lnTo>
                    <a:pt x="0" y="0"/>
                  </a:lnTo>
                  <a:lnTo>
                    <a:pt x="617" y="0"/>
                  </a:lnTo>
                  <a:lnTo>
                    <a:pt x="1047" y="1090"/>
                  </a:lnTo>
                  <a:lnTo>
                    <a:pt x="1486" y="0"/>
                  </a:lnTo>
                  <a:lnTo>
                    <a:pt x="2073" y="0"/>
                  </a:lnTo>
                  <a:lnTo>
                    <a:pt x="2073" y="1706"/>
                  </a:lnTo>
                  <a:lnTo>
                    <a:pt x="1621" y="1706"/>
                  </a:lnTo>
                  <a:lnTo>
                    <a:pt x="1621" y="499"/>
                  </a:lnTo>
                  <a:lnTo>
                    <a:pt x="1121" y="1723"/>
                  </a:lnTo>
                  <a:lnTo>
                    <a:pt x="826" y="1723"/>
                  </a:lnTo>
                  <a:lnTo>
                    <a:pt x="336" y="499"/>
                  </a:lnTo>
                  <a:lnTo>
                    <a:pt x="336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57"/>
            <p:cNvSpPr>
              <a:spLocks/>
            </p:cNvSpPr>
            <p:nvPr userDrawn="1"/>
          </p:nvSpPr>
          <p:spPr bwMode="auto">
            <a:xfrm>
              <a:off x="6708" y="350"/>
              <a:ext cx="104" cy="142"/>
            </a:xfrm>
            <a:custGeom>
              <a:avLst/>
              <a:gdLst>
                <a:gd name="T0" fmla="*/ 0 w 1242"/>
                <a:gd name="T1" fmla="*/ 1706 h 1706"/>
                <a:gd name="T2" fmla="*/ 0 w 1242"/>
                <a:gd name="T3" fmla="*/ 0 h 1706"/>
                <a:gd name="T4" fmla="*/ 1221 w 1242"/>
                <a:gd name="T5" fmla="*/ 0 h 1706"/>
                <a:gd name="T6" fmla="*/ 1221 w 1242"/>
                <a:gd name="T7" fmla="*/ 309 h 1706"/>
                <a:gd name="T8" fmla="*/ 459 w 1242"/>
                <a:gd name="T9" fmla="*/ 309 h 1706"/>
                <a:gd name="T10" fmla="*/ 459 w 1242"/>
                <a:gd name="T11" fmla="*/ 693 h 1706"/>
                <a:gd name="T12" fmla="*/ 1123 w 1242"/>
                <a:gd name="T13" fmla="*/ 693 h 1706"/>
                <a:gd name="T14" fmla="*/ 1123 w 1242"/>
                <a:gd name="T15" fmla="*/ 975 h 1706"/>
                <a:gd name="T16" fmla="*/ 459 w 1242"/>
                <a:gd name="T17" fmla="*/ 975 h 1706"/>
                <a:gd name="T18" fmla="*/ 459 w 1242"/>
                <a:gd name="T19" fmla="*/ 1380 h 1706"/>
                <a:gd name="T20" fmla="*/ 1242 w 1242"/>
                <a:gd name="T21" fmla="*/ 1380 h 1706"/>
                <a:gd name="T22" fmla="*/ 1242 w 1242"/>
                <a:gd name="T23" fmla="*/ 1706 h 1706"/>
                <a:gd name="T24" fmla="*/ 0 w 1242"/>
                <a:gd name="T2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2" h="1706">
                  <a:moveTo>
                    <a:pt x="0" y="1706"/>
                  </a:moveTo>
                  <a:lnTo>
                    <a:pt x="0" y="0"/>
                  </a:lnTo>
                  <a:lnTo>
                    <a:pt x="1221" y="0"/>
                  </a:lnTo>
                  <a:lnTo>
                    <a:pt x="1221" y="309"/>
                  </a:lnTo>
                  <a:lnTo>
                    <a:pt x="459" y="309"/>
                  </a:lnTo>
                  <a:lnTo>
                    <a:pt x="459" y="693"/>
                  </a:lnTo>
                  <a:lnTo>
                    <a:pt x="1123" y="693"/>
                  </a:lnTo>
                  <a:lnTo>
                    <a:pt x="1123" y="975"/>
                  </a:lnTo>
                  <a:lnTo>
                    <a:pt x="459" y="975"/>
                  </a:lnTo>
                  <a:lnTo>
                    <a:pt x="459" y="1380"/>
                  </a:lnTo>
                  <a:lnTo>
                    <a:pt x="1242" y="1380"/>
                  </a:lnTo>
                  <a:lnTo>
                    <a:pt x="1242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58"/>
            <p:cNvSpPr>
              <a:spLocks/>
            </p:cNvSpPr>
            <p:nvPr userDrawn="1"/>
          </p:nvSpPr>
          <p:spPr bwMode="auto">
            <a:xfrm>
              <a:off x="6838" y="350"/>
              <a:ext cx="123" cy="142"/>
            </a:xfrm>
            <a:custGeom>
              <a:avLst/>
              <a:gdLst>
                <a:gd name="T0" fmla="*/ 0 w 1473"/>
                <a:gd name="T1" fmla="*/ 1706 h 1706"/>
                <a:gd name="T2" fmla="*/ 0 w 1473"/>
                <a:gd name="T3" fmla="*/ 0 h 1706"/>
                <a:gd name="T4" fmla="*/ 551 w 1473"/>
                <a:gd name="T5" fmla="*/ 0 h 1706"/>
                <a:gd name="T6" fmla="*/ 1137 w 1473"/>
                <a:gd name="T7" fmla="*/ 1142 h 1706"/>
                <a:gd name="T8" fmla="*/ 1137 w 1473"/>
                <a:gd name="T9" fmla="*/ 0 h 1706"/>
                <a:gd name="T10" fmla="*/ 1473 w 1473"/>
                <a:gd name="T11" fmla="*/ 0 h 1706"/>
                <a:gd name="T12" fmla="*/ 1473 w 1473"/>
                <a:gd name="T13" fmla="*/ 1706 h 1706"/>
                <a:gd name="T14" fmla="*/ 936 w 1473"/>
                <a:gd name="T15" fmla="*/ 1706 h 1706"/>
                <a:gd name="T16" fmla="*/ 335 w 1473"/>
                <a:gd name="T17" fmla="*/ 549 h 1706"/>
                <a:gd name="T18" fmla="*/ 335 w 1473"/>
                <a:gd name="T19" fmla="*/ 1706 h 1706"/>
                <a:gd name="T20" fmla="*/ 0 w 1473"/>
                <a:gd name="T21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3" h="1706">
                  <a:moveTo>
                    <a:pt x="0" y="1706"/>
                  </a:moveTo>
                  <a:lnTo>
                    <a:pt x="0" y="0"/>
                  </a:lnTo>
                  <a:lnTo>
                    <a:pt x="551" y="0"/>
                  </a:lnTo>
                  <a:lnTo>
                    <a:pt x="1137" y="1142"/>
                  </a:lnTo>
                  <a:lnTo>
                    <a:pt x="1137" y="0"/>
                  </a:lnTo>
                  <a:lnTo>
                    <a:pt x="1473" y="0"/>
                  </a:lnTo>
                  <a:lnTo>
                    <a:pt x="1473" y="1706"/>
                  </a:lnTo>
                  <a:lnTo>
                    <a:pt x="936" y="1706"/>
                  </a:lnTo>
                  <a:lnTo>
                    <a:pt x="335" y="549"/>
                  </a:lnTo>
                  <a:lnTo>
                    <a:pt x="335" y="1706"/>
                  </a:lnTo>
                  <a:lnTo>
                    <a:pt x="0" y="17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59"/>
            <p:cNvSpPr>
              <a:spLocks/>
            </p:cNvSpPr>
            <p:nvPr userDrawn="1"/>
          </p:nvSpPr>
          <p:spPr bwMode="auto">
            <a:xfrm>
              <a:off x="6986" y="347"/>
              <a:ext cx="109" cy="148"/>
            </a:xfrm>
            <a:custGeom>
              <a:avLst/>
              <a:gdLst>
                <a:gd name="T0" fmla="*/ 138 w 1309"/>
                <a:gd name="T1" fmla="*/ 1401 h 1770"/>
                <a:gd name="T2" fmla="*/ 303 w 1309"/>
                <a:gd name="T3" fmla="*/ 1438 h 1770"/>
                <a:gd name="T4" fmla="*/ 456 w 1309"/>
                <a:gd name="T5" fmla="*/ 1457 h 1770"/>
                <a:gd name="T6" fmla="*/ 615 w 1309"/>
                <a:gd name="T7" fmla="*/ 1458 h 1770"/>
                <a:gd name="T8" fmla="*/ 740 w 1309"/>
                <a:gd name="T9" fmla="*/ 1434 h 1770"/>
                <a:gd name="T10" fmla="*/ 790 w 1309"/>
                <a:gd name="T11" fmla="*/ 1409 h 1770"/>
                <a:gd name="T12" fmla="*/ 824 w 1309"/>
                <a:gd name="T13" fmla="*/ 1378 h 1770"/>
                <a:gd name="T14" fmla="*/ 843 w 1309"/>
                <a:gd name="T15" fmla="*/ 1337 h 1770"/>
                <a:gd name="T16" fmla="*/ 847 w 1309"/>
                <a:gd name="T17" fmla="*/ 1285 h 1770"/>
                <a:gd name="T18" fmla="*/ 824 w 1309"/>
                <a:gd name="T19" fmla="*/ 1220 h 1770"/>
                <a:gd name="T20" fmla="*/ 750 w 1309"/>
                <a:gd name="T21" fmla="*/ 1161 h 1770"/>
                <a:gd name="T22" fmla="*/ 571 w 1309"/>
                <a:gd name="T23" fmla="*/ 1078 h 1770"/>
                <a:gd name="T24" fmla="*/ 321 w 1309"/>
                <a:gd name="T25" fmla="*/ 965 h 1770"/>
                <a:gd name="T26" fmla="*/ 197 w 1309"/>
                <a:gd name="T27" fmla="*/ 893 h 1770"/>
                <a:gd name="T28" fmla="*/ 116 w 1309"/>
                <a:gd name="T29" fmla="*/ 826 h 1770"/>
                <a:gd name="T30" fmla="*/ 51 w 1309"/>
                <a:gd name="T31" fmla="*/ 736 h 1770"/>
                <a:gd name="T32" fmla="*/ 13 w 1309"/>
                <a:gd name="T33" fmla="*/ 633 h 1770"/>
                <a:gd name="T34" fmla="*/ 0 w 1309"/>
                <a:gd name="T35" fmla="*/ 515 h 1770"/>
                <a:gd name="T36" fmla="*/ 18 w 1309"/>
                <a:gd name="T37" fmla="*/ 369 h 1770"/>
                <a:gd name="T38" fmla="*/ 75 w 1309"/>
                <a:gd name="T39" fmla="*/ 247 h 1770"/>
                <a:gd name="T40" fmla="*/ 169 w 1309"/>
                <a:gd name="T41" fmla="*/ 148 h 1770"/>
                <a:gd name="T42" fmla="*/ 294 w 1309"/>
                <a:gd name="T43" fmla="*/ 73 h 1770"/>
                <a:gd name="T44" fmla="*/ 443 w 1309"/>
                <a:gd name="T45" fmla="*/ 24 h 1770"/>
                <a:gd name="T46" fmla="*/ 614 w 1309"/>
                <a:gd name="T47" fmla="*/ 2 h 1770"/>
                <a:gd name="T48" fmla="*/ 832 w 1309"/>
                <a:gd name="T49" fmla="*/ 7 h 1770"/>
                <a:gd name="T50" fmla="*/ 1134 w 1309"/>
                <a:gd name="T51" fmla="*/ 54 h 1770"/>
                <a:gd name="T52" fmla="*/ 1088 w 1309"/>
                <a:gd name="T53" fmla="*/ 353 h 1770"/>
                <a:gd name="T54" fmla="*/ 947 w 1309"/>
                <a:gd name="T55" fmla="*/ 314 h 1770"/>
                <a:gd name="T56" fmla="*/ 811 w 1309"/>
                <a:gd name="T57" fmla="*/ 294 h 1770"/>
                <a:gd name="T58" fmla="*/ 667 w 1309"/>
                <a:gd name="T59" fmla="*/ 293 h 1770"/>
                <a:gd name="T60" fmla="*/ 539 w 1309"/>
                <a:gd name="T61" fmla="*/ 321 h 1770"/>
                <a:gd name="T62" fmla="*/ 488 w 1309"/>
                <a:gd name="T63" fmla="*/ 352 h 1770"/>
                <a:gd name="T64" fmla="*/ 463 w 1309"/>
                <a:gd name="T65" fmla="*/ 387 h 1770"/>
                <a:gd name="T66" fmla="*/ 449 w 1309"/>
                <a:gd name="T67" fmla="*/ 430 h 1770"/>
                <a:gd name="T68" fmla="*/ 456 w 1309"/>
                <a:gd name="T69" fmla="*/ 490 h 1770"/>
                <a:gd name="T70" fmla="*/ 506 w 1309"/>
                <a:gd name="T71" fmla="*/ 545 h 1770"/>
                <a:gd name="T72" fmla="*/ 632 w 1309"/>
                <a:gd name="T73" fmla="*/ 608 h 1770"/>
                <a:gd name="T74" fmla="*/ 914 w 1309"/>
                <a:gd name="T75" fmla="*/ 740 h 1770"/>
                <a:gd name="T76" fmla="*/ 1101 w 1309"/>
                <a:gd name="T77" fmla="*/ 846 h 1770"/>
                <a:gd name="T78" fmla="*/ 1187 w 1309"/>
                <a:gd name="T79" fmla="*/ 913 h 1770"/>
                <a:gd name="T80" fmla="*/ 1251 w 1309"/>
                <a:gd name="T81" fmla="*/ 997 h 1770"/>
                <a:gd name="T82" fmla="*/ 1292 w 1309"/>
                <a:gd name="T83" fmla="*/ 1094 h 1770"/>
                <a:gd name="T84" fmla="*/ 1309 w 1309"/>
                <a:gd name="T85" fmla="*/ 1204 h 1770"/>
                <a:gd name="T86" fmla="*/ 1295 w 1309"/>
                <a:gd name="T87" fmla="*/ 1358 h 1770"/>
                <a:gd name="T88" fmla="*/ 1270 w 1309"/>
                <a:gd name="T89" fmla="*/ 1432 h 1770"/>
                <a:gd name="T90" fmla="*/ 1234 w 1309"/>
                <a:gd name="T91" fmla="*/ 1499 h 1770"/>
                <a:gd name="T92" fmla="*/ 1186 w 1309"/>
                <a:gd name="T93" fmla="*/ 1559 h 1770"/>
                <a:gd name="T94" fmla="*/ 1069 w 1309"/>
                <a:gd name="T95" fmla="*/ 1651 h 1770"/>
                <a:gd name="T96" fmla="*/ 936 w 1309"/>
                <a:gd name="T97" fmla="*/ 1714 h 1770"/>
                <a:gd name="T98" fmla="*/ 780 w 1309"/>
                <a:gd name="T99" fmla="*/ 1752 h 1770"/>
                <a:gd name="T100" fmla="*/ 601 w 1309"/>
                <a:gd name="T101" fmla="*/ 1769 h 1770"/>
                <a:gd name="T102" fmla="*/ 299 w 1309"/>
                <a:gd name="T103" fmla="*/ 1754 h 1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770">
                  <a:moveTo>
                    <a:pt x="34" y="1707"/>
                  </a:moveTo>
                  <a:lnTo>
                    <a:pt x="34" y="1371"/>
                  </a:lnTo>
                  <a:lnTo>
                    <a:pt x="69" y="1382"/>
                  </a:lnTo>
                  <a:lnTo>
                    <a:pt x="105" y="1392"/>
                  </a:lnTo>
                  <a:lnTo>
                    <a:pt x="138" y="1401"/>
                  </a:lnTo>
                  <a:lnTo>
                    <a:pt x="173" y="1410"/>
                  </a:lnTo>
                  <a:lnTo>
                    <a:pt x="206" y="1419"/>
                  </a:lnTo>
                  <a:lnTo>
                    <a:pt x="239" y="1426"/>
                  </a:lnTo>
                  <a:lnTo>
                    <a:pt x="272" y="1432"/>
                  </a:lnTo>
                  <a:lnTo>
                    <a:pt x="303" y="1438"/>
                  </a:lnTo>
                  <a:lnTo>
                    <a:pt x="335" y="1444"/>
                  </a:lnTo>
                  <a:lnTo>
                    <a:pt x="366" y="1448"/>
                  </a:lnTo>
                  <a:lnTo>
                    <a:pt x="396" y="1452"/>
                  </a:lnTo>
                  <a:lnTo>
                    <a:pt x="427" y="1455"/>
                  </a:lnTo>
                  <a:lnTo>
                    <a:pt x="456" y="1457"/>
                  </a:lnTo>
                  <a:lnTo>
                    <a:pt x="486" y="1459"/>
                  </a:lnTo>
                  <a:lnTo>
                    <a:pt x="515" y="1460"/>
                  </a:lnTo>
                  <a:lnTo>
                    <a:pt x="542" y="1461"/>
                  </a:lnTo>
                  <a:lnTo>
                    <a:pt x="580" y="1460"/>
                  </a:lnTo>
                  <a:lnTo>
                    <a:pt x="615" y="1458"/>
                  </a:lnTo>
                  <a:lnTo>
                    <a:pt x="646" y="1455"/>
                  </a:lnTo>
                  <a:lnTo>
                    <a:pt x="676" y="1451"/>
                  </a:lnTo>
                  <a:lnTo>
                    <a:pt x="703" y="1445"/>
                  </a:lnTo>
                  <a:lnTo>
                    <a:pt x="729" y="1438"/>
                  </a:lnTo>
                  <a:lnTo>
                    <a:pt x="740" y="1434"/>
                  </a:lnTo>
                  <a:lnTo>
                    <a:pt x="751" y="1430"/>
                  </a:lnTo>
                  <a:lnTo>
                    <a:pt x="761" y="1426"/>
                  </a:lnTo>
                  <a:lnTo>
                    <a:pt x="772" y="1421"/>
                  </a:lnTo>
                  <a:lnTo>
                    <a:pt x="781" y="1416"/>
                  </a:lnTo>
                  <a:lnTo>
                    <a:pt x="790" y="1409"/>
                  </a:lnTo>
                  <a:lnTo>
                    <a:pt x="798" y="1404"/>
                  </a:lnTo>
                  <a:lnTo>
                    <a:pt x="805" y="1398"/>
                  </a:lnTo>
                  <a:lnTo>
                    <a:pt x="812" y="1391"/>
                  </a:lnTo>
                  <a:lnTo>
                    <a:pt x="819" y="1385"/>
                  </a:lnTo>
                  <a:lnTo>
                    <a:pt x="824" y="1378"/>
                  </a:lnTo>
                  <a:lnTo>
                    <a:pt x="829" y="1370"/>
                  </a:lnTo>
                  <a:lnTo>
                    <a:pt x="834" y="1362"/>
                  </a:lnTo>
                  <a:lnTo>
                    <a:pt x="837" y="1354"/>
                  </a:lnTo>
                  <a:lnTo>
                    <a:pt x="841" y="1346"/>
                  </a:lnTo>
                  <a:lnTo>
                    <a:pt x="843" y="1337"/>
                  </a:lnTo>
                  <a:lnTo>
                    <a:pt x="845" y="1329"/>
                  </a:lnTo>
                  <a:lnTo>
                    <a:pt x="847" y="1319"/>
                  </a:lnTo>
                  <a:lnTo>
                    <a:pt x="848" y="1309"/>
                  </a:lnTo>
                  <a:lnTo>
                    <a:pt x="848" y="1299"/>
                  </a:lnTo>
                  <a:lnTo>
                    <a:pt x="847" y="1285"/>
                  </a:lnTo>
                  <a:lnTo>
                    <a:pt x="845" y="1271"/>
                  </a:lnTo>
                  <a:lnTo>
                    <a:pt x="842" y="1257"/>
                  </a:lnTo>
                  <a:lnTo>
                    <a:pt x="837" y="1244"/>
                  </a:lnTo>
                  <a:lnTo>
                    <a:pt x="831" y="1232"/>
                  </a:lnTo>
                  <a:lnTo>
                    <a:pt x="824" y="1220"/>
                  </a:lnTo>
                  <a:lnTo>
                    <a:pt x="814" y="1208"/>
                  </a:lnTo>
                  <a:lnTo>
                    <a:pt x="805" y="1198"/>
                  </a:lnTo>
                  <a:lnTo>
                    <a:pt x="791" y="1187"/>
                  </a:lnTo>
                  <a:lnTo>
                    <a:pt x="773" y="1175"/>
                  </a:lnTo>
                  <a:lnTo>
                    <a:pt x="750" y="1161"/>
                  </a:lnTo>
                  <a:lnTo>
                    <a:pt x="724" y="1146"/>
                  </a:lnTo>
                  <a:lnTo>
                    <a:pt x="692" y="1131"/>
                  </a:lnTo>
                  <a:lnTo>
                    <a:pt x="655" y="1114"/>
                  </a:lnTo>
                  <a:lnTo>
                    <a:pt x="616" y="1096"/>
                  </a:lnTo>
                  <a:lnTo>
                    <a:pt x="571" y="1078"/>
                  </a:lnTo>
                  <a:lnTo>
                    <a:pt x="490" y="1044"/>
                  </a:lnTo>
                  <a:lnTo>
                    <a:pt x="417" y="1011"/>
                  </a:lnTo>
                  <a:lnTo>
                    <a:pt x="383" y="996"/>
                  </a:lnTo>
                  <a:lnTo>
                    <a:pt x="351" y="980"/>
                  </a:lnTo>
                  <a:lnTo>
                    <a:pt x="321" y="965"/>
                  </a:lnTo>
                  <a:lnTo>
                    <a:pt x="293" y="950"/>
                  </a:lnTo>
                  <a:lnTo>
                    <a:pt x="267" y="936"/>
                  </a:lnTo>
                  <a:lnTo>
                    <a:pt x="241" y="922"/>
                  </a:lnTo>
                  <a:lnTo>
                    <a:pt x="219" y="907"/>
                  </a:lnTo>
                  <a:lnTo>
                    <a:pt x="197" y="893"/>
                  </a:lnTo>
                  <a:lnTo>
                    <a:pt x="178" y="880"/>
                  </a:lnTo>
                  <a:lnTo>
                    <a:pt x="161" y="866"/>
                  </a:lnTo>
                  <a:lnTo>
                    <a:pt x="145" y="854"/>
                  </a:lnTo>
                  <a:lnTo>
                    <a:pt x="131" y="842"/>
                  </a:lnTo>
                  <a:lnTo>
                    <a:pt x="116" y="826"/>
                  </a:lnTo>
                  <a:lnTo>
                    <a:pt x="100" y="808"/>
                  </a:lnTo>
                  <a:lnTo>
                    <a:pt x="86" y="791"/>
                  </a:lnTo>
                  <a:lnTo>
                    <a:pt x="74" y="774"/>
                  </a:lnTo>
                  <a:lnTo>
                    <a:pt x="62" y="755"/>
                  </a:lnTo>
                  <a:lnTo>
                    <a:pt x="51" y="736"/>
                  </a:lnTo>
                  <a:lnTo>
                    <a:pt x="41" y="716"/>
                  </a:lnTo>
                  <a:lnTo>
                    <a:pt x="32" y="696"/>
                  </a:lnTo>
                  <a:lnTo>
                    <a:pt x="25" y="676"/>
                  </a:lnTo>
                  <a:lnTo>
                    <a:pt x="18" y="654"/>
                  </a:lnTo>
                  <a:lnTo>
                    <a:pt x="13" y="633"/>
                  </a:lnTo>
                  <a:lnTo>
                    <a:pt x="8" y="610"/>
                  </a:lnTo>
                  <a:lnTo>
                    <a:pt x="4" y="587"/>
                  </a:lnTo>
                  <a:lnTo>
                    <a:pt x="2" y="563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1" y="484"/>
                  </a:lnTo>
                  <a:lnTo>
                    <a:pt x="3" y="454"/>
                  </a:lnTo>
                  <a:lnTo>
                    <a:pt x="7" y="424"/>
                  </a:lnTo>
                  <a:lnTo>
                    <a:pt x="12" y="397"/>
                  </a:lnTo>
                  <a:lnTo>
                    <a:pt x="18" y="369"/>
                  </a:lnTo>
                  <a:lnTo>
                    <a:pt x="26" y="343"/>
                  </a:lnTo>
                  <a:lnTo>
                    <a:pt x="36" y="317"/>
                  </a:lnTo>
                  <a:lnTo>
                    <a:pt x="47" y="293"/>
                  </a:lnTo>
                  <a:lnTo>
                    <a:pt x="61" y="269"/>
                  </a:lnTo>
                  <a:lnTo>
                    <a:pt x="75" y="247"/>
                  </a:lnTo>
                  <a:lnTo>
                    <a:pt x="90" y="225"/>
                  </a:lnTo>
                  <a:lnTo>
                    <a:pt x="108" y="204"/>
                  </a:lnTo>
                  <a:lnTo>
                    <a:pt x="127" y="185"/>
                  </a:lnTo>
                  <a:lnTo>
                    <a:pt x="146" y="165"/>
                  </a:lnTo>
                  <a:lnTo>
                    <a:pt x="169" y="148"/>
                  </a:lnTo>
                  <a:lnTo>
                    <a:pt x="192" y="131"/>
                  </a:lnTo>
                  <a:lnTo>
                    <a:pt x="217" y="115"/>
                  </a:lnTo>
                  <a:lnTo>
                    <a:pt x="241" y="100"/>
                  </a:lnTo>
                  <a:lnTo>
                    <a:pt x="268" y="86"/>
                  </a:lnTo>
                  <a:lnTo>
                    <a:pt x="294" y="73"/>
                  </a:lnTo>
                  <a:lnTo>
                    <a:pt x="322" y="61"/>
                  </a:lnTo>
                  <a:lnTo>
                    <a:pt x="351" y="51"/>
                  </a:lnTo>
                  <a:lnTo>
                    <a:pt x="381" y="41"/>
                  </a:lnTo>
                  <a:lnTo>
                    <a:pt x="412" y="33"/>
                  </a:lnTo>
                  <a:lnTo>
                    <a:pt x="443" y="24"/>
                  </a:lnTo>
                  <a:lnTo>
                    <a:pt x="475" y="18"/>
                  </a:lnTo>
                  <a:lnTo>
                    <a:pt x="508" y="12"/>
                  </a:lnTo>
                  <a:lnTo>
                    <a:pt x="543" y="8"/>
                  </a:lnTo>
                  <a:lnTo>
                    <a:pt x="578" y="4"/>
                  </a:lnTo>
                  <a:lnTo>
                    <a:pt x="614" y="2"/>
                  </a:lnTo>
                  <a:lnTo>
                    <a:pt x="650" y="0"/>
                  </a:lnTo>
                  <a:lnTo>
                    <a:pt x="688" y="0"/>
                  </a:lnTo>
                  <a:lnTo>
                    <a:pt x="733" y="0"/>
                  </a:lnTo>
                  <a:lnTo>
                    <a:pt x="781" y="3"/>
                  </a:lnTo>
                  <a:lnTo>
                    <a:pt x="832" y="7"/>
                  </a:lnTo>
                  <a:lnTo>
                    <a:pt x="886" y="13"/>
                  </a:lnTo>
                  <a:lnTo>
                    <a:pt x="943" y="20"/>
                  </a:lnTo>
                  <a:lnTo>
                    <a:pt x="1004" y="30"/>
                  </a:lnTo>
                  <a:lnTo>
                    <a:pt x="1067" y="42"/>
                  </a:lnTo>
                  <a:lnTo>
                    <a:pt x="1134" y="54"/>
                  </a:lnTo>
                  <a:lnTo>
                    <a:pt x="1177" y="61"/>
                  </a:lnTo>
                  <a:lnTo>
                    <a:pt x="1177" y="386"/>
                  </a:lnTo>
                  <a:lnTo>
                    <a:pt x="1147" y="374"/>
                  </a:lnTo>
                  <a:lnTo>
                    <a:pt x="1117" y="363"/>
                  </a:lnTo>
                  <a:lnTo>
                    <a:pt x="1088" y="353"/>
                  </a:lnTo>
                  <a:lnTo>
                    <a:pt x="1059" y="344"/>
                  </a:lnTo>
                  <a:lnTo>
                    <a:pt x="1031" y="336"/>
                  </a:lnTo>
                  <a:lnTo>
                    <a:pt x="1003" y="327"/>
                  </a:lnTo>
                  <a:lnTo>
                    <a:pt x="975" y="320"/>
                  </a:lnTo>
                  <a:lnTo>
                    <a:pt x="947" y="314"/>
                  </a:lnTo>
                  <a:lnTo>
                    <a:pt x="920" y="309"/>
                  </a:lnTo>
                  <a:lnTo>
                    <a:pt x="892" y="304"/>
                  </a:lnTo>
                  <a:lnTo>
                    <a:pt x="865" y="300"/>
                  </a:lnTo>
                  <a:lnTo>
                    <a:pt x="838" y="297"/>
                  </a:lnTo>
                  <a:lnTo>
                    <a:pt x="811" y="294"/>
                  </a:lnTo>
                  <a:lnTo>
                    <a:pt x="786" y="292"/>
                  </a:lnTo>
                  <a:lnTo>
                    <a:pt x="759" y="291"/>
                  </a:lnTo>
                  <a:lnTo>
                    <a:pt x="734" y="291"/>
                  </a:lnTo>
                  <a:lnTo>
                    <a:pt x="699" y="292"/>
                  </a:lnTo>
                  <a:lnTo>
                    <a:pt x="667" y="293"/>
                  </a:lnTo>
                  <a:lnTo>
                    <a:pt x="637" y="296"/>
                  </a:lnTo>
                  <a:lnTo>
                    <a:pt x="609" y="301"/>
                  </a:lnTo>
                  <a:lnTo>
                    <a:pt x="583" y="306"/>
                  </a:lnTo>
                  <a:lnTo>
                    <a:pt x="559" y="313"/>
                  </a:lnTo>
                  <a:lnTo>
                    <a:pt x="539" y="321"/>
                  </a:lnTo>
                  <a:lnTo>
                    <a:pt x="520" y="331"/>
                  </a:lnTo>
                  <a:lnTo>
                    <a:pt x="512" y="336"/>
                  </a:lnTo>
                  <a:lnTo>
                    <a:pt x="503" y="341"/>
                  </a:lnTo>
                  <a:lnTo>
                    <a:pt x="495" y="346"/>
                  </a:lnTo>
                  <a:lnTo>
                    <a:pt x="488" y="352"/>
                  </a:lnTo>
                  <a:lnTo>
                    <a:pt x="482" y="359"/>
                  </a:lnTo>
                  <a:lnTo>
                    <a:pt x="476" y="365"/>
                  </a:lnTo>
                  <a:lnTo>
                    <a:pt x="471" y="372"/>
                  </a:lnTo>
                  <a:lnTo>
                    <a:pt x="467" y="380"/>
                  </a:lnTo>
                  <a:lnTo>
                    <a:pt x="463" y="387"/>
                  </a:lnTo>
                  <a:lnTo>
                    <a:pt x="459" y="395"/>
                  </a:lnTo>
                  <a:lnTo>
                    <a:pt x="455" y="403"/>
                  </a:lnTo>
                  <a:lnTo>
                    <a:pt x="453" y="411"/>
                  </a:lnTo>
                  <a:lnTo>
                    <a:pt x="451" y="420"/>
                  </a:lnTo>
                  <a:lnTo>
                    <a:pt x="449" y="430"/>
                  </a:lnTo>
                  <a:lnTo>
                    <a:pt x="448" y="439"/>
                  </a:lnTo>
                  <a:lnTo>
                    <a:pt x="448" y="449"/>
                  </a:lnTo>
                  <a:lnTo>
                    <a:pt x="449" y="463"/>
                  </a:lnTo>
                  <a:lnTo>
                    <a:pt x="452" y="477"/>
                  </a:lnTo>
                  <a:lnTo>
                    <a:pt x="456" y="490"/>
                  </a:lnTo>
                  <a:lnTo>
                    <a:pt x="463" y="502"/>
                  </a:lnTo>
                  <a:lnTo>
                    <a:pt x="471" y="514"/>
                  </a:lnTo>
                  <a:lnTo>
                    <a:pt x="481" y="524"/>
                  </a:lnTo>
                  <a:lnTo>
                    <a:pt x="492" y="536"/>
                  </a:lnTo>
                  <a:lnTo>
                    <a:pt x="506" y="545"/>
                  </a:lnTo>
                  <a:lnTo>
                    <a:pt x="521" y="553"/>
                  </a:lnTo>
                  <a:lnTo>
                    <a:pt x="540" y="564"/>
                  </a:lnTo>
                  <a:lnTo>
                    <a:pt x="565" y="577"/>
                  </a:lnTo>
                  <a:lnTo>
                    <a:pt x="595" y="592"/>
                  </a:lnTo>
                  <a:lnTo>
                    <a:pt x="632" y="608"/>
                  </a:lnTo>
                  <a:lnTo>
                    <a:pt x="673" y="628"/>
                  </a:lnTo>
                  <a:lnTo>
                    <a:pt x="720" y="649"/>
                  </a:lnTo>
                  <a:lnTo>
                    <a:pt x="773" y="672"/>
                  </a:lnTo>
                  <a:lnTo>
                    <a:pt x="846" y="707"/>
                  </a:lnTo>
                  <a:lnTo>
                    <a:pt x="914" y="740"/>
                  </a:lnTo>
                  <a:lnTo>
                    <a:pt x="976" y="771"/>
                  </a:lnTo>
                  <a:lnTo>
                    <a:pt x="1031" y="802"/>
                  </a:lnTo>
                  <a:lnTo>
                    <a:pt x="1056" y="817"/>
                  </a:lnTo>
                  <a:lnTo>
                    <a:pt x="1080" y="832"/>
                  </a:lnTo>
                  <a:lnTo>
                    <a:pt x="1101" y="846"/>
                  </a:lnTo>
                  <a:lnTo>
                    <a:pt x="1122" y="860"/>
                  </a:lnTo>
                  <a:lnTo>
                    <a:pt x="1140" y="875"/>
                  </a:lnTo>
                  <a:lnTo>
                    <a:pt x="1157" y="888"/>
                  </a:lnTo>
                  <a:lnTo>
                    <a:pt x="1173" y="901"/>
                  </a:lnTo>
                  <a:lnTo>
                    <a:pt x="1187" y="913"/>
                  </a:lnTo>
                  <a:lnTo>
                    <a:pt x="1201" y="930"/>
                  </a:lnTo>
                  <a:lnTo>
                    <a:pt x="1215" y="945"/>
                  </a:lnTo>
                  <a:lnTo>
                    <a:pt x="1229" y="962"/>
                  </a:lnTo>
                  <a:lnTo>
                    <a:pt x="1241" y="979"/>
                  </a:lnTo>
                  <a:lnTo>
                    <a:pt x="1251" y="997"/>
                  </a:lnTo>
                  <a:lnTo>
                    <a:pt x="1261" y="1015"/>
                  </a:lnTo>
                  <a:lnTo>
                    <a:pt x="1270" y="1034"/>
                  </a:lnTo>
                  <a:lnTo>
                    <a:pt x="1279" y="1053"/>
                  </a:lnTo>
                  <a:lnTo>
                    <a:pt x="1286" y="1074"/>
                  </a:lnTo>
                  <a:lnTo>
                    <a:pt x="1292" y="1094"/>
                  </a:lnTo>
                  <a:lnTo>
                    <a:pt x="1298" y="1114"/>
                  </a:lnTo>
                  <a:lnTo>
                    <a:pt x="1302" y="1137"/>
                  </a:lnTo>
                  <a:lnTo>
                    <a:pt x="1305" y="1158"/>
                  </a:lnTo>
                  <a:lnTo>
                    <a:pt x="1307" y="1182"/>
                  </a:lnTo>
                  <a:lnTo>
                    <a:pt x="1309" y="1204"/>
                  </a:lnTo>
                  <a:lnTo>
                    <a:pt x="1309" y="1229"/>
                  </a:lnTo>
                  <a:lnTo>
                    <a:pt x="1308" y="1262"/>
                  </a:lnTo>
                  <a:lnTo>
                    <a:pt x="1306" y="1296"/>
                  </a:lnTo>
                  <a:lnTo>
                    <a:pt x="1301" y="1328"/>
                  </a:lnTo>
                  <a:lnTo>
                    <a:pt x="1295" y="1358"/>
                  </a:lnTo>
                  <a:lnTo>
                    <a:pt x="1291" y="1374"/>
                  </a:lnTo>
                  <a:lnTo>
                    <a:pt x="1286" y="1389"/>
                  </a:lnTo>
                  <a:lnTo>
                    <a:pt x="1282" y="1403"/>
                  </a:lnTo>
                  <a:lnTo>
                    <a:pt x="1276" y="1418"/>
                  </a:lnTo>
                  <a:lnTo>
                    <a:pt x="1270" y="1432"/>
                  </a:lnTo>
                  <a:lnTo>
                    <a:pt x="1263" y="1446"/>
                  </a:lnTo>
                  <a:lnTo>
                    <a:pt x="1257" y="1459"/>
                  </a:lnTo>
                  <a:lnTo>
                    <a:pt x="1250" y="1473"/>
                  </a:lnTo>
                  <a:lnTo>
                    <a:pt x="1242" y="1486"/>
                  </a:lnTo>
                  <a:lnTo>
                    <a:pt x="1234" y="1499"/>
                  </a:lnTo>
                  <a:lnTo>
                    <a:pt x="1225" y="1511"/>
                  </a:lnTo>
                  <a:lnTo>
                    <a:pt x="1216" y="1524"/>
                  </a:lnTo>
                  <a:lnTo>
                    <a:pt x="1206" y="1536"/>
                  </a:lnTo>
                  <a:lnTo>
                    <a:pt x="1196" y="1547"/>
                  </a:lnTo>
                  <a:lnTo>
                    <a:pt x="1186" y="1559"/>
                  </a:lnTo>
                  <a:lnTo>
                    <a:pt x="1175" y="1571"/>
                  </a:lnTo>
                  <a:lnTo>
                    <a:pt x="1151" y="1592"/>
                  </a:lnTo>
                  <a:lnTo>
                    <a:pt x="1126" y="1613"/>
                  </a:lnTo>
                  <a:lnTo>
                    <a:pt x="1099" y="1633"/>
                  </a:lnTo>
                  <a:lnTo>
                    <a:pt x="1069" y="1651"/>
                  </a:lnTo>
                  <a:lnTo>
                    <a:pt x="1045" y="1666"/>
                  </a:lnTo>
                  <a:lnTo>
                    <a:pt x="1018" y="1679"/>
                  </a:lnTo>
                  <a:lnTo>
                    <a:pt x="992" y="1691"/>
                  </a:lnTo>
                  <a:lnTo>
                    <a:pt x="964" y="1703"/>
                  </a:lnTo>
                  <a:lnTo>
                    <a:pt x="936" y="1714"/>
                  </a:lnTo>
                  <a:lnTo>
                    <a:pt x="906" y="1724"/>
                  </a:lnTo>
                  <a:lnTo>
                    <a:pt x="876" y="1732"/>
                  </a:lnTo>
                  <a:lnTo>
                    <a:pt x="845" y="1740"/>
                  </a:lnTo>
                  <a:lnTo>
                    <a:pt x="812" y="1747"/>
                  </a:lnTo>
                  <a:lnTo>
                    <a:pt x="780" y="1752"/>
                  </a:lnTo>
                  <a:lnTo>
                    <a:pt x="746" y="1757"/>
                  </a:lnTo>
                  <a:lnTo>
                    <a:pt x="710" y="1762"/>
                  </a:lnTo>
                  <a:lnTo>
                    <a:pt x="675" y="1766"/>
                  </a:lnTo>
                  <a:lnTo>
                    <a:pt x="639" y="1768"/>
                  </a:lnTo>
                  <a:lnTo>
                    <a:pt x="601" y="1769"/>
                  </a:lnTo>
                  <a:lnTo>
                    <a:pt x="563" y="1770"/>
                  </a:lnTo>
                  <a:lnTo>
                    <a:pt x="497" y="1769"/>
                  </a:lnTo>
                  <a:lnTo>
                    <a:pt x="431" y="1766"/>
                  </a:lnTo>
                  <a:lnTo>
                    <a:pt x="365" y="1761"/>
                  </a:lnTo>
                  <a:lnTo>
                    <a:pt x="299" y="1754"/>
                  </a:lnTo>
                  <a:lnTo>
                    <a:pt x="233" y="1745"/>
                  </a:lnTo>
                  <a:lnTo>
                    <a:pt x="167" y="1735"/>
                  </a:lnTo>
                  <a:lnTo>
                    <a:pt x="100" y="1722"/>
                  </a:lnTo>
                  <a:lnTo>
                    <a:pt x="34" y="1707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custDataLst>
      <p:custData r:id="rId1"/>
    </p:custDataLst>
    <p:extLst>
      <p:ext uri="{BB962C8B-B14F-4D97-AF65-F5344CB8AC3E}">
        <p14:creationId xmlns:p14="http://schemas.microsoft.com/office/powerpoint/2010/main" val="1717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908719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77930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57338"/>
            <a:ext cx="8704263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1" name="Rectangle 17"/>
          <p:cNvSpPr>
            <a:spLocks noChangeArrowheads="1"/>
          </p:cNvSpPr>
          <p:nvPr userDrawn="1"/>
        </p:nvSpPr>
        <p:spPr bwMode="auto">
          <a:xfrm>
            <a:off x="0" y="6525344"/>
            <a:ext cx="9144000" cy="332656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525344"/>
            <a:ext cx="1143000" cy="428625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chemeClr val="bg2">
                    <a:lumMod val="10000"/>
                    <a:lumOff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A5D75B-EC3D-40F5-93AB-543C15259E44}" type="slidenum">
              <a:rPr lang="hu-HU" smtClean="0"/>
              <a:pPr>
                <a:defRPr/>
              </a:pPr>
              <a:t>‹#›</a:t>
            </a:fld>
            <a:r>
              <a:rPr lang="hu-HU" dirty="0"/>
              <a:t>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Arial" charset="0"/>
          <a:ea typeface="+mn-ea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Arial" charset="0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3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71.pn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1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1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1.pn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37.emf"/><Relationship Id="rId4" Type="http://schemas.openxmlformats.org/officeDocument/2006/relationships/image" Target="../media/image44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1.png"/><Relationship Id="rId7" Type="http://schemas.openxmlformats.org/officeDocument/2006/relationships/image" Target="../media/image5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64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5.png"/><Relationship Id="rId5" Type="http://schemas.openxmlformats.org/officeDocument/2006/relationships/image" Target="../media/image44.png"/><Relationship Id="rId10" Type="http://schemas.openxmlformats.org/officeDocument/2006/relationships/image" Target="../media/image61.png"/><Relationship Id="rId4" Type="http://schemas.openxmlformats.org/officeDocument/2006/relationships/image" Target="../media/image381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0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Relationship Id="rId14" Type="http://schemas.openxmlformats.org/officeDocument/2006/relationships/image" Target="../media/image37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gif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93.png"/><Relationship Id="rId3" Type="http://schemas.microsoft.com/office/2007/relationships/media" Target="../media/media2.gif"/><Relationship Id="rId7" Type="http://schemas.microsoft.com/office/2007/relationships/media" Target="../media/media4.gif"/><Relationship Id="rId12" Type="http://schemas.openxmlformats.org/officeDocument/2006/relationships/video" Target="../media/media6.gif"/><Relationship Id="rId17" Type="http://schemas.openxmlformats.org/officeDocument/2006/relationships/image" Target="../media/image92.png"/><Relationship Id="rId2" Type="http://schemas.openxmlformats.org/officeDocument/2006/relationships/video" Target="../media/media1.gif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microsoft.com/office/2007/relationships/media" Target="../media/media1.gif"/><Relationship Id="rId6" Type="http://schemas.openxmlformats.org/officeDocument/2006/relationships/video" Target="../media/media3.gif"/><Relationship Id="rId11" Type="http://schemas.microsoft.com/office/2007/relationships/media" Target="../media/media6.gif"/><Relationship Id="rId5" Type="http://schemas.microsoft.com/office/2007/relationships/media" Target="../media/media3.gif"/><Relationship Id="rId15" Type="http://schemas.openxmlformats.org/officeDocument/2006/relationships/image" Target="../media/image90.png"/><Relationship Id="rId10" Type="http://schemas.openxmlformats.org/officeDocument/2006/relationships/video" Target="../media/media5.gif"/><Relationship Id="rId19" Type="http://schemas.openxmlformats.org/officeDocument/2006/relationships/image" Target="../media/image94.png"/><Relationship Id="rId4" Type="http://schemas.openxmlformats.org/officeDocument/2006/relationships/video" Target="../media/media2.gif"/><Relationship Id="rId9" Type="http://schemas.microsoft.com/office/2007/relationships/media" Target="../media/media5.gif"/><Relationship Id="rId14" Type="http://schemas.openxmlformats.org/officeDocument/2006/relationships/notesSlide" Target="../notesSlides/notes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hyperlink" Target="http://sysidguy.eu/index.php?page=teaching2021&amp;l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258" y="2060848"/>
            <a:ext cx="9031826" cy="1872208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</a:rPr>
              <a:t>Regeltechniek WPO –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Control engineering exercises</a:t>
            </a:r>
            <a:endParaRPr lang="en-US" sz="2800" b="1" i="1" cap="small" spc="5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4544"/>
            <a:ext cx="9144000" cy="503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98242E-FAA4-4721-8C3A-36FF8D75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5094921"/>
            <a:ext cx="5127156" cy="128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Dr. ir. </a:t>
            </a:r>
            <a:r>
              <a:rPr lang="en-US" sz="2000" b="1" u="sng" kern="0" dirty="0">
                <a:latin typeface="Arial Black" panose="020B0A04020102020204" pitchFamily="34" charset="0"/>
                <a:cs typeface="Arial" panose="020B0604020202020204" pitchFamily="34" charset="0"/>
              </a:rPr>
              <a:t>Péter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 Zoltán CSURCSIA,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</a:p>
          <a:p>
            <a:pPr eaLnBrk="1" hangingPunct="1"/>
            <a:r>
              <a:rPr lang="nl-NL" sz="2000" dirty="0"/>
              <a:t>peter.zoltan.csurcsia@vub.be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5" b="13099"/>
          <a:stretch/>
        </p:blipFill>
        <p:spPr bwMode="auto">
          <a:xfrm>
            <a:off x="142874" y="223837"/>
            <a:ext cx="2934451" cy="9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2D310AA2-482C-4197-A485-E85DF2ECF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624"/>
            <a:ext cx="2843808" cy="2843808"/>
          </a:xfrm>
          <a:prstGeom prst="rect">
            <a:avLst/>
          </a:prstGeom>
        </p:spPr>
      </p:pic>
      <p:pic>
        <p:nvPicPr>
          <p:cNvPr id="1026" name="Picture 2" descr="VUB - INDI - BrusselsRetrofitXL">
            <a:extLst>
              <a:ext uri="{FF2B5EF4-FFF2-40B4-BE49-F238E27FC236}">
                <a16:creationId xmlns:a16="http://schemas.microsoft.com/office/drawing/2014/main" id="{8EC0BB42-E162-484B-885B-4BBE70CE6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0768"/>
            <a:ext cx="2039701" cy="6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teams logo or icon Royalty Free Vector Image">
            <a:extLst>
              <a:ext uri="{FF2B5EF4-FFF2-40B4-BE49-F238E27FC236}">
                <a16:creationId xmlns:a16="http://schemas.microsoft.com/office/drawing/2014/main" id="{A85FCE40-2A2C-430B-871B-DABBEE7B6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6"/>
          <a:stretch/>
        </p:blipFill>
        <p:spPr bwMode="auto">
          <a:xfrm>
            <a:off x="6228184" y="5805264"/>
            <a:ext cx="780067" cy="6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38354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98BB51B-EB41-4119-9289-69BCF0C3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" y="11663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z="4000" kern="0" dirty="0"/>
              <a:t>Transient elimination</a:t>
            </a:r>
          </a:p>
        </p:txBody>
      </p:sp>
      <p:pic>
        <p:nvPicPr>
          <p:cNvPr id="12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r="18466"/>
          <a:stretch>
            <a:fillRect/>
          </a:stretch>
        </p:blipFill>
        <p:spPr>
          <a:xfrm>
            <a:off x="59418" y="1406628"/>
            <a:ext cx="3655745" cy="38501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1539" y="1106566"/>
            <a:ext cx="5592151" cy="4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40891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Direct Field Acoustic eXcitation</a:t>
            </a:r>
            <a:r>
              <a:rPr lang="hu-HU" sz="2800" dirty="0"/>
              <a:t> issues.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800" dirty="0"/>
              <a:t>Nonlinearty assesment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Control </a:t>
            </a:r>
            <a:endParaRPr lang="hu-HU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0" y="141387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hu-HU" sz="4000" kern="0" dirty="0"/>
              <a:t>Example</a:t>
            </a:r>
            <a:r>
              <a:rPr lang="en-US" sz="4000" kern="0" dirty="0"/>
              <a:t>: </a:t>
            </a:r>
            <a:r>
              <a:rPr lang="hu-HU" sz="4000" kern="0" dirty="0"/>
              <a:t>DFAX</a:t>
            </a:r>
            <a:endParaRPr lang="en-US" sz="4000" kern="0" dirty="0"/>
          </a:p>
        </p:txBody>
      </p:sp>
      <p:pic>
        <p:nvPicPr>
          <p:cNvPr id="1026" name="Picture 2" descr="Afbeeldingsresultaat voor Direct Field Acoustic eXcit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r="16554"/>
          <a:stretch/>
        </p:blipFill>
        <p:spPr bwMode="auto">
          <a:xfrm>
            <a:off x="4802818" y="1916832"/>
            <a:ext cx="43411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940891" cy="3096344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http://sysidguy.eu/?page=msc&amp;l=4</a:t>
            </a:r>
            <a:endParaRPr lang="hu-HU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0" y="129738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z="4000" kern="0" dirty="0"/>
              <a:t>Master thesises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897ECEA-E3A0-4A89-BC5B-2D19752F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64904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5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Excitation signals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4AD9-D77E-4CFE-84E3-34AD912E30B5}"/>
              </a:ext>
            </a:extLst>
          </p:cNvPr>
          <p:cNvSpPr txBox="1"/>
          <p:nvPr/>
        </p:nvSpPr>
        <p:spPr>
          <a:xfrm flipH="1">
            <a:off x="-26770" y="1916833"/>
            <a:ext cx="62864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pulse (impulse), u(s)=1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area of the impulse is one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Bad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step-signal (heavy-side function), u(s)=1/s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Old-school, most-often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Height of the signal is 1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SNR but high frequencies are not well excited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Unit ramp-signal, u(s)=1/s</a:t>
            </a:r>
            <a:r>
              <a:rPr lang="en-US" b="1" baseline="30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Slope of the ramp signal is 1 (A=1)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Parabolic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Sine/cosine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…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9DBEA-D203-4EC0-BD94-4D1CA8D04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1628800"/>
            <a:ext cx="1512168" cy="1529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60F4C6-BDE6-45F9-85AC-6904F8F5C0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3068960"/>
            <a:ext cx="1584176" cy="1303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05574-C470-478A-8537-1E9C9FE529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367" y="4581128"/>
            <a:ext cx="1441986" cy="1186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14712D-A4CF-4770-B0C9-3751321EF12D}"/>
              </a:ext>
            </a:extLst>
          </p:cNvPr>
          <p:cNvSpPr txBox="1"/>
          <p:nvPr/>
        </p:nvSpPr>
        <p:spPr>
          <a:xfrm>
            <a:off x="819136" y="1144756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C879-2DC8-4B67-976C-722E0F43A6C9}"/>
              </a:ext>
            </a:extLst>
          </p:cNvPr>
          <p:cNvSpPr txBox="1"/>
          <p:nvPr/>
        </p:nvSpPr>
        <p:spPr>
          <a:xfrm>
            <a:off x="243929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87318-B0CA-4077-9B36-9B78E5CBAD0F}"/>
              </a:ext>
            </a:extLst>
          </p:cNvPr>
          <p:cNvCxnSpPr/>
          <p:nvPr/>
        </p:nvCxnSpPr>
        <p:spPr>
          <a:xfrm>
            <a:off x="315081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8174A-3AE5-4257-96F8-A513369A165A}"/>
              </a:ext>
            </a:extLst>
          </p:cNvPr>
          <p:cNvCxnSpPr/>
          <p:nvPr/>
        </p:nvCxnSpPr>
        <p:spPr>
          <a:xfrm>
            <a:off x="2051720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ACFC62-2DE4-4CAE-A043-34E135818B33}"/>
              </a:ext>
            </a:extLst>
          </p:cNvPr>
          <p:cNvSpPr txBox="1"/>
          <p:nvPr/>
        </p:nvSpPr>
        <p:spPr>
          <a:xfrm>
            <a:off x="2123728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FD6FBA-6C54-4720-8C7E-F8BCBCF5ABCF}"/>
                  </a:ext>
                </a:extLst>
              </p:cNvPr>
              <p:cNvSpPr txBox="1"/>
              <p:nvPr/>
            </p:nvSpPr>
            <p:spPr>
              <a:xfrm>
                <a:off x="8710283" y="3501008"/>
                <a:ext cx="791883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BE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en-B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FD6FBA-6C54-4720-8C7E-F8BCBCF5A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283" y="3501008"/>
                <a:ext cx="791883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879326-95F0-4A1A-8CC9-C836BCE01D71}"/>
              </a:ext>
            </a:extLst>
          </p:cNvPr>
          <p:cNvCxnSpPr>
            <a:cxnSpLocks/>
          </p:cNvCxnSpPr>
          <p:nvPr/>
        </p:nvCxnSpPr>
        <p:spPr>
          <a:xfrm>
            <a:off x="8682722" y="3158055"/>
            <a:ext cx="13256" cy="1802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3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Test – unit pulse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4AD9-D77E-4CFE-84E3-34AD912E30B5}"/>
              </a:ext>
            </a:extLst>
          </p:cNvPr>
          <p:cNvSpPr txBox="1"/>
          <p:nvPr/>
        </p:nvSpPr>
        <p:spPr>
          <a:xfrm flipH="1">
            <a:off x="2339755" y="980728"/>
            <a:ext cx="653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Sampling frequency (fs) is 1000 Hz.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AF543B-3500-457F-931C-CCBC23D190D3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14712D-A4CF-4770-B0C9-3751321EF12D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54C879-2DC8-4B67-976C-722E0F43A6C9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FA87318-B0CA-4077-9B36-9B78E5CBAD0F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C18174A-3AE5-4257-96F8-A513369A165A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ACFC62-2DE4-4CAE-A043-34E135818B33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68F6FB-665C-46D1-A871-8B81D4DA7EC3}"/>
              </a:ext>
            </a:extLst>
          </p:cNvPr>
          <p:cNvCxnSpPr/>
          <p:nvPr/>
        </p:nvCxnSpPr>
        <p:spPr>
          <a:xfrm>
            <a:off x="3131840" y="5589240"/>
            <a:ext cx="59046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1DCB58-7CC6-459B-8008-527C568C1550}"/>
              </a:ext>
            </a:extLst>
          </p:cNvPr>
          <p:cNvCxnSpPr/>
          <p:nvPr/>
        </p:nvCxnSpPr>
        <p:spPr>
          <a:xfrm>
            <a:off x="4011477" y="5373216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EC64DB-59A0-48FB-9172-A5995C35BF30}"/>
              </a:ext>
            </a:extLst>
          </p:cNvPr>
          <p:cNvCxnSpPr/>
          <p:nvPr/>
        </p:nvCxnSpPr>
        <p:spPr>
          <a:xfrm>
            <a:off x="4716016" y="5373216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3DB096-D9C4-4897-BBAB-C27872AE3CF8}"/>
              </a:ext>
            </a:extLst>
          </p:cNvPr>
          <p:cNvCxnSpPr/>
          <p:nvPr/>
        </p:nvCxnSpPr>
        <p:spPr>
          <a:xfrm>
            <a:off x="5436096" y="5373216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0D4694-063D-4A78-A2F9-762491119621}"/>
              </a:ext>
            </a:extLst>
          </p:cNvPr>
          <p:cNvSpPr txBox="1"/>
          <p:nvPr/>
        </p:nvSpPr>
        <p:spPr>
          <a:xfrm flipH="1">
            <a:off x="4860033" y="5810321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time [ms]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06E63-D6FC-47CE-9C22-41CD50B94F3C}"/>
              </a:ext>
            </a:extLst>
          </p:cNvPr>
          <p:cNvSpPr txBox="1"/>
          <p:nvPr/>
        </p:nvSpPr>
        <p:spPr>
          <a:xfrm flipH="1">
            <a:off x="3418473" y="5804649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E2E862-517D-4190-B55E-771C9639C346}"/>
              </a:ext>
            </a:extLst>
          </p:cNvPr>
          <p:cNvSpPr txBox="1"/>
          <p:nvPr/>
        </p:nvSpPr>
        <p:spPr>
          <a:xfrm flipH="1">
            <a:off x="3093374" y="2211799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force [N]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221A55-A3FF-4BC3-B932-6BBB51B35CF0}"/>
              </a:ext>
            </a:extLst>
          </p:cNvPr>
          <p:cNvSpPr txBox="1"/>
          <p:nvPr/>
        </p:nvSpPr>
        <p:spPr>
          <a:xfrm flipH="1">
            <a:off x="2950757" y="3207767"/>
            <a:ext cx="172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89ED7B-6401-4C18-9B02-A8B63AFCCC80}"/>
              </a:ext>
            </a:extLst>
          </p:cNvPr>
          <p:cNvSpPr/>
          <p:nvPr/>
        </p:nvSpPr>
        <p:spPr>
          <a:xfrm>
            <a:off x="3418472" y="3717032"/>
            <a:ext cx="608535" cy="18665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833B6F-4E14-4346-A511-CC80F9826EDE}"/>
              </a:ext>
            </a:extLst>
          </p:cNvPr>
          <p:cNvCxnSpPr>
            <a:cxnSpLocks/>
          </p:cNvCxnSpPr>
          <p:nvPr/>
        </p:nvCxnSpPr>
        <p:spPr>
          <a:xfrm flipV="1">
            <a:off x="3419872" y="2420888"/>
            <a:ext cx="0" cy="34234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EDF02CF-2C32-4C28-B9E6-F1114BDBA43D}"/>
              </a:ext>
            </a:extLst>
          </p:cNvPr>
          <p:cNvSpPr/>
          <p:nvPr/>
        </p:nvSpPr>
        <p:spPr>
          <a:xfrm>
            <a:off x="-396553" y="1759059"/>
            <a:ext cx="792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How much force should we apply for a unit pulse?  </a:t>
            </a:r>
          </a:p>
        </p:txBody>
      </p:sp>
      <p:pic>
        <p:nvPicPr>
          <p:cNvPr id="1026" name="Picture 2" descr="Afbeeldingsresultaat voor impact hammer">
            <a:extLst>
              <a:ext uri="{FF2B5EF4-FFF2-40B4-BE49-F238E27FC236}">
                <a16:creationId xmlns:a16="http://schemas.microsoft.com/office/drawing/2014/main" id="{5F9EBDB8-D47D-40CB-B865-2633A043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" t="27072" b="26633"/>
          <a:stretch/>
        </p:blipFill>
        <p:spPr bwMode="auto">
          <a:xfrm>
            <a:off x="6321761" y="1410070"/>
            <a:ext cx="2590366" cy="118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125CC5F-965C-4ACC-924F-11731B3CDA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9" y="2268795"/>
            <a:ext cx="2780928" cy="27809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5F0F668-D96D-40B7-BD79-7108B291A97A}"/>
              </a:ext>
            </a:extLst>
          </p:cNvPr>
          <p:cNvSpPr txBox="1"/>
          <p:nvPr/>
        </p:nvSpPr>
        <p:spPr>
          <a:xfrm>
            <a:off x="226339" y="5190737"/>
            <a:ext cx="4792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400" dirty="0">
                <a:solidFill>
                  <a:schemeClr val="tx2">
                    <a:lumMod val="75000"/>
                  </a:schemeClr>
                </a:solidFill>
              </a:rPr>
              <a:t>sysidguy.eu/vote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B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Rectangle 1">
            <a:extLst>
              <a:ext uri="{FF2B5EF4-FFF2-40B4-BE49-F238E27FC236}">
                <a16:creationId xmlns:a16="http://schemas.microsoft.com/office/drawing/2014/main" id="{A1ACAD4A-B351-44E0-AAEF-50FDC2CD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587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ECC5658F-EA3E-4BDE-A418-313B3E7B5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65126"/>
              </p:ext>
            </p:extLst>
          </p:nvPr>
        </p:nvGraphicFramePr>
        <p:xfrm>
          <a:off x="5151144" y="2841923"/>
          <a:ext cx="2301176" cy="24708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8892">
                  <a:extLst>
                    <a:ext uri="{9D8B030D-6E8A-4147-A177-3AD203B41FA5}">
                      <a16:colId xmlns:a16="http://schemas.microsoft.com/office/drawing/2014/main" val="1788162792"/>
                    </a:ext>
                  </a:extLst>
                </a:gridCol>
                <a:gridCol w="1802284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A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0.001 [N]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0.1 [N]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 [N]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494025">
                <a:tc>
                  <a:txBody>
                    <a:bodyPr/>
                    <a:lstStyle/>
                    <a:p>
                      <a:r>
                        <a:rPr lang="en-US" sz="2400" b="1" dirty="0"/>
                        <a:t>D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 [N]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1000 [N]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096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81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SNR: </a:t>
            </a:r>
            <a:r>
              <a:rPr lang="en-US" sz="4800" dirty="0"/>
              <a:t>Signal to Noise Ratio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4AD9-D77E-4CFE-84E3-34AD912E30B5}"/>
              </a:ext>
            </a:extLst>
          </p:cNvPr>
          <p:cNvSpPr txBox="1"/>
          <p:nvPr/>
        </p:nvSpPr>
        <p:spPr>
          <a:xfrm flipH="1">
            <a:off x="2771800" y="980728"/>
            <a:ext cx="6102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In reality, </a:t>
            </a:r>
          </a:p>
          <a:p>
            <a:pPr lvl="1"/>
            <a:r>
              <a:rPr lang="en-US" sz="1600" dirty="0"/>
              <a:t>ideal signals (y) are measured with noise (n).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‘Goodness’ of the measurement is expressed by SNR.</a:t>
            </a:r>
          </a:p>
          <a:p>
            <a:pPr lvl="1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4712D-A4CF-4770-B0C9-3751321EF12D}"/>
              </a:ext>
            </a:extLst>
          </p:cNvPr>
          <p:cNvSpPr txBox="1"/>
          <p:nvPr/>
        </p:nvSpPr>
        <p:spPr>
          <a:xfrm>
            <a:off x="819136" y="1144756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C879-2DC8-4B67-976C-722E0F43A6C9}"/>
              </a:ext>
            </a:extLst>
          </p:cNvPr>
          <p:cNvSpPr txBox="1"/>
          <p:nvPr/>
        </p:nvSpPr>
        <p:spPr>
          <a:xfrm>
            <a:off x="243929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87318-B0CA-4077-9B36-9B78E5CBAD0F}"/>
              </a:ext>
            </a:extLst>
          </p:cNvPr>
          <p:cNvCxnSpPr/>
          <p:nvPr/>
        </p:nvCxnSpPr>
        <p:spPr>
          <a:xfrm>
            <a:off x="315081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8174A-3AE5-4257-96F8-A513369A165A}"/>
              </a:ext>
            </a:extLst>
          </p:cNvPr>
          <p:cNvCxnSpPr/>
          <p:nvPr/>
        </p:nvCxnSpPr>
        <p:spPr>
          <a:xfrm>
            <a:off x="2051720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ACFC62-2DE4-4CAE-A043-34E135818B33}"/>
              </a:ext>
            </a:extLst>
          </p:cNvPr>
          <p:cNvSpPr txBox="1"/>
          <p:nvPr/>
        </p:nvSpPr>
        <p:spPr>
          <a:xfrm>
            <a:off x="2123728" y="9087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y+n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EDF02CF-2C32-4C28-B9E6-F1114BDBA43D}"/>
                  </a:ext>
                </a:extLst>
              </p:cNvPr>
              <p:cNvSpPr/>
              <p:nvPr/>
            </p:nvSpPr>
            <p:spPr>
              <a:xfrm>
                <a:off x="-324544" y="2395278"/>
                <a:ext cx="7920419" cy="540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/>
                  <a:t>SNR in db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EDF02CF-2C32-4C28-B9E6-F1114BDBA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2395278"/>
                <a:ext cx="7920419" cy="540661"/>
              </a:xfrm>
              <a:prstGeom prst="rect">
                <a:avLst/>
              </a:prstGeom>
              <a:blipFill>
                <a:blip r:embed="rId2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977578-CD20-40B7-9EA9-5479E0B7A030}"/>
                  </a:ext>
                </a:extLst>
              </p:cNvPr>
              <p:cNvSpPr/>
              <p:nvPr/>
            </p:nvSpPr>
            <p:spPr>
              <a:xfrm>
                <a:off x="3347864" y="2370276"/>
                <a:ext cx="3174523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1400" dirty="0"/>
                  <a:t>Average signal vs average noise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𝑟𝑚𝑠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𝑟𝑜𝑜𝑚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𝑠𝑞𝑢𝑎𝑟𝑒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lvl="1"/>
                <a:r>
                  <a:rPr lang="en-US" sz="1400" i="1" dirty="0"/>
                  <a:t>mean=average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1977578-CD20-40B7-9EA9-5479E0B7A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370276"/>
                <a:ext cx="3174523" cy="738664"/>
              </a:xfrm>
              <a:prstGeom prst="rect">
                <a:avLst/>
              </a:prstGeom>
              <a:blipFill>
                <a:blip r:embed="rId3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5C0D66E-2883-4162-89BF-D4A0E7CE92EA}"/>
              </a:ext>
            </a:extLst>
          </p:cNvPr>
          <p:cNvSpPr/>
          <p:nvPr/>
        </p:nvSpPr>
        <p:spPr>
          <a:xfrm>
            <a:off x="-468560" y="3663241"/>
            <a:ext cx="7920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Typical values in practice:</a:t>
            </a:r>
          </a:p>
          <a:p>
            <a:pPr lvl="1"/>
            <a:r>
              <a:rPr lang="en-US" dirty="0"/>
              <a:t>Electrical measurement </a:t>
            </a:r>
            <a:r>
              <a:rPr lang="en-US" sz="1600" dirty="0"/>
              <a:t>(e.g. audio filter) </a:t>
            </a:r>
            <a:r>
              <a:rPr lang="en-US" dirty="0"/>
              <a:t>in labor: 60-90 dB</a:t>
            </a:r>
          </a:p>
          <a:p>
            <a:pPr lvl="1"/>
            <a:r>
              <a:rPr lang="en-US" dirty="0"/>
              <a:t>Mechanical measurement </a:t>
            </a:r>
            <a:r>
              <a:rPr lang="en-US" sz="1400" dirty="0"/>
              <a:t>(e.g. force) </a:t>
            </a:r>
            <a:r>
              <a:rPr lang="en-US" dirty="0"/>
              <a:t>in vehicle testing: 40-60 dB</a:t>
            </a:r>
          </a:p>
          <a:p>
            <a:pPr lvl="1"/>
            <a:r>
              <a:rPr lang="en-US" dirty="0"/>
              <a:t>Industrial temperature in ovens: 20-30 dB.</a:t>
            </a:r>
          </a:p>
          <a:p>
            <a:pPr lvl="1"/>
            <a:endParaRPr lang="en-US" dirty="0"/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C2823CF1-171D-4BAB-B47B-19077FC32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3371"/>
              </p:ext>
            </p:extLst>
          </p:nvPr>
        </p:nvGraphicFramePr>
        <p:xfrm>
          <a:off x="6522387" y="3180556"/>
          <a:ext cx="2610871" cy="24479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10871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42672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 dB (1:1, 100%)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 dB (1:10, 10%)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40 dB (1:100, 1%)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49402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60 dB (1:1000, 0.1%)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80 dB (1:10000)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0963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Test – unit pulse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24AD9-D77E-4CFE-84E3-34AD912E30B5}"/>
              </a:ext>
            </a:extLst>
          </p:cNvPr>
          <p:cNvSpPr txBox="1"/>
          <p:nvPr/>
        </p:nvSpPr>
        <p:spPr>
          <a:xfrm flipH="1">
            <a:off x="2339755" y="980728"/>
            <a:ext cx="6534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/>
              <a:t>Sampling frequency (fs) is 1000 Hz.</a:t>
            </a:r>
          </a:p>
          <a:p>
            <a:pPr lvl="1"/>
            <a:r>
              <a:rPr lang="en-US" b="1" dirty="0"/>
              <a:t>Measurement is 1 second long.</a:t>
            </a:r>
          </a:p>
          <a:p>
            <a:pPr lvl="1"/>
            <a:r>
              <a:rPr lang="en-US" b="1" dirty="0"/>
              <a:t>Unit pulse is applied.</a:t>
            </a:r>
          </a:p>
          <a:p>
            <a:pPr lvl="1"/>
            <a:r>
              <a:rPr lang="en-US" b="1" dirty="0"/>
              <a:t>Noise on the measurement ±1 N.</a:t>
            </a:r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4712D-A4CF-4770-B0C9-3751321EF12D}"/>
              </a:ext>
            </a:extLst>
          </p:cNvPr>
          <p:cNvSpPr txBox="1"/>
          <p:nvPr/>
        </p:nvSpPr>
        <p:spPr>
          <a:xfrm>
            <a:off x="819136" y="1144756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C879-2DC8-4B67-976C-722E0F43A6C9}"/>
              </a:ext>
            </a:extLst>
          </p:cNvPr>
          <p:cNvSpPr txBox="1"/>
          <p:nvPr/>
        </p:nvSpPr>
        <p:spPr>
          <a:xfrm>
            <a:off x="243929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87318-B0CA-4077-9B36-9B78E5CBAD0F}"/>
              </a:ext>
            </a:extLst>
          </p:cNvPr>
          <p:cNvCxnSpPr/>
          <p:nvPr/>
        </p:nvCxnSpPr>
        <p:spPr>
          <a:xfrm>
            <a:off x="315081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8174A-3AE5-4257-96F8-A513369A165A}"/>
              </a:ext>
            </a:extLst>
          </p:cNvPr>
          <p:cNvCxnSpPr/>
          <p:nvPr/>
        </p:nvCxnSpPr>
        <p:spPr>
          <a:xfrm>
            <a:off x="2051720" y="14127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ACFC62-2DE4-4CAE-A043-34E135818B33}"/>
              </a:ext>
            </a:extLst>
          </p:cNvPr>
          <p:cNvSpPr txBox="1"/>
          <p:nvPr/>
        </p:nvSpPr>
        <p:spPr>
          <a:xfrm>
            <a:off x="2123728" y="908720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graphicFrame>
        <p:nvGraphicFramePr>
          <p:cNvPr id="15" name="Table 6">
            <a:extLst>
              <a:ext uri="{FF2B5EF4-FFF2-40B4-BE49-F238E27FC236}">
                <a16:creationId xmlns:a16="http://schemas.microsoft.com/office/drawing/2014/main" id="{2E6688D5-09AE-42AC-9629-34ECECA2F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00280"/>
              </p:ext>
            </p:extLst>
          </p:nvPr>
        </p:nvGraphicFramePr>
        <p:xfrm>
          <a:off x="182591" y="2841923"/>
          <a:ext cx="2588747" cy="247083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788162792"/>
                    </a:ext>
                  </a:extLst>
                </a:gridCol>
                <a:gridCol w="2027510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A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 dB (1:1)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20 dB (1:10)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426727"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40 dB (1:100)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494025">
                <a:tc>
                  <a:txBody>
                    <a:bodyPr/>
                    <a:lstStyle/>
                    <a:p>
                      <a:r>
                        <a:rPr lang="en-US" sz="2400" b="1" dirty="0"/>
                        <a:t>D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60 dB (1:1000)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80 dB (1:10000)</a:t>
                      </a:r>
                      <a:endParaRPr lang="en-BE" sz="20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096385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9EDF02CF-2C32-4C28-B9E6-F1114BDBA43D}"/>
              </a:ext>
            </a:extLst>
          </p:cNvPr>
          <p:cNvSpPr/>
          <p:nvPr/>
        </p:nvSpPr>
        <p:spPr>
          <a:xfrm>
            <a:off x="-324544" y="2395278"/>
            <a:ext cx="7920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How much is the SNR (Signal to Noise Ratio)?</a:t>
            </a:r>
          </a:p>
        </p:txBody>
      </p:sp>
      <p:pic>
        <p:nvPicPr>
          <p:cNvPr id="16" name="Picture 15" descr="Qr code&#10;&#10;Description automatically generated">
            <a:extLst>
              <a:ext uri="{FF2B5EF4-FFF2-40B4-BE49-F238E27FC236}">
                <a16:creationId xmlns:a16="http://schemas.microsoft.com/office/drawing/2014/main" id="{C746F7AE-E349-4B24-A46C-4E76F3B3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9064"/>
            <a:ext cx="2780928" cy="27809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70A217-7494-464D-8889-E7AF1A47E649}"/>
              </a:ext>
            </a:extLst>
          </p:cNvPr>
          <p:cNvSpPr txBox="1"/>
          <p:nvPr/>
        </p:nvSpPr>
        <p:spPr>
          <a:xfrm>
            <a:off x="6201494" y="5659697"/>
            <a:ext cx="4792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sz="2400" dirty="0">
                <a:solidFill>
                  <a:schemeClr val="tx2">
                    <a:lumMod val="75000"/>
                  </a:schemeClr>
                </a:solidFill>
              </a:rPr>
              <a:t>sysidguy.eu/vote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BE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9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Models in general 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7DE35-70A5-4CB1-8213-39FDBFAF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013299"/>
              </p:ext>
            </p:extLst>
          </p:nvPr>
        </p:nvGraphicFramePr>
        <p:xfrm>
          <a:off x="-540568" y="980728"/>
          <a:ext cx="80642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E7EDC5-0666-4708-9DD2-259CADAE5A38}"/>
              </a:ext>
            </a:extLst>
          </p:cNvPr>
          <p:cNvSpPr txBox="1"/>
          <p:nvPr/>
        </p:nvSpPr>
        <p:spPr>
          <a:xfrm flipH="1">
            <a:off x="5004047" y="1196752"/>
            <a:ext cx="424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Differential/ Difference equation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State-space equations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Impulse response (measurements)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Step response (measurements)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Ramp response (measurement)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Etc…</a:t>
            </a:r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85AFE-9133-4D8C-8B03-0919B402AE24}"/>
              </a:ext>
            </a:extLst>
          </p:cNvPr>
          <p:cNvSpPr txBox="1"/>
          <p:nvPr/>
        </p:nvSpPr>
        <p:spPr>
          <a:xfrm flipH="1">
            <a:off x="5076056" y="4509120"/>
            <a:ext cx="352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Response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Bode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Nyquist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Etc…</a:t>
            </a:r>
            <a:endParaRPr lang="en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375EAA-A3CB-4B3C-831F-D0F5B5561D9D}"/>
                  </a:ext>
                </a:extLst>
              </p:cNvPr>
              <p:cNvSpPr txBox="1"/>
              <p:nvPr/>
            </p:nvSpPr>
            <p:spPr>
              <a:xfrm flipH="1">
                <a:off x="97470" y="4613334"/>
                <a:ext cx="4248339" cy="1328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Differential/ Difference equation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𝑠𝑓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Pole-zero plots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Etc…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375EAA-A3CB-4B3C-831F-D0F5B5561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470" y="4613334"/>
                <a:ext cx="4248339" cy="1328825"/>
              </a:xfrm>
              <a:prstGeom prst="rect">
                <a:avLst/>
              </a:prstGeom>
              <a:blipFill>
                <a:blip r:embed="rId7"/>
                <a:stretch>
                  <a:fillRect l="-1004" t="-2752" b="-642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7EDC5-0666-4708-9DD2-259CADAE5A38}"/>
              </a:ext>
            </a:extLst>
          </p:cNvPr>
          <p:cNvSpPr txBox="1"/>
          <p:nvPr/>
        </p:nvSpPr>
        <p:spPr>
          <a:xfrm flipH="1">
            <a:off x="4139952" y="1196752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Impulse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Step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6F0B3-7900-4A53-91C3-44BFF8056DA8}"/>
              </a:ext>
            </a:extLst>
          </p:cNvPr>
          <p:cNvSpPr txBox="1"/>
          <p:nvPr/>
        </p:nvSpPr>
        <p:spPr>
          <a:xfrm flipH="1">
            <a:off x="5436096" y="415221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Bode 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251520" y="4336879"/>
            <a:ext cx="424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Differential equations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function form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Zero Pole Gain form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Pole-zero plots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887DE35-70A5-4CB1-8213-39FDBFAF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482971"/>
              </p:ext>
            </p:extLst>
          </p:nvPr>
        </p:nvGraphicFramePr>
        <p:xfrm>
          <a:off x="-540568" y="980728"/>
          <a:ext cx="80642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114958" y="116632"/>
            <a:ext cx="89215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alt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Models in the WPO session</a:t>
            </a:r>
            <a:endParaRPr lang="en-US" altLang="en-US" sz="110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800550"/>
            <a:ext cx="3257433" cy="488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5323733"/>
            <a:ext cx="4203097" cy="5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0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ZP map - stability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pt2">
            <a:extLst>
              <a:ext uri="{FF2B5EF4-FFF2-40B4-BE49-F238E27FC236}">
                <a16:creationId xmlns:a16="http://schemas.microsoft.com/office/drawing/2014/main" id="{72A198D0-1B5D-49C6-84F5-7E5EA62B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1036501"/>
            <a:ext cx="62579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43B913-282E-43DA-9E57-50416389143D}"/>
              </a:ext>
            </a:extLst>
          </p:cNvPr>
          <p:cNvSpPr/>
          <p:nvPr/>
        </p:nvSpPr>
        <p:spPr>
          <a:xfrm>
            <a:off x="-3664" y="6525344"/>
            <a:ext cx="78880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BE" sz="1050" dirty="0">
                <a:solidFill>
                  <a:schemeClr val="bg1"/>
                </a:solidFill>
              </a:rPr>
              <a:t>https://jyotsnaj.wordpress.com/2009/10/01/question-3-what-do-the-poles-and-zeros-contribute-to-in-the-control-system/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5C751-5CEF-42C6-9768-7852E6CE87FD}"/>
              </a:ext>
            </a:extLst>
          </p:cNvPr>
          <p:cNvSpPr/>
          <p:nvPr/>
        </p:nvSpPr>
        <p:spPr>
          <a:xfrm>
            <a:off x="2267744" y="4727427"/>
            <a:ext cx="1779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marginally stable </a:t>
            </a:r>
            <a:br>
              <a:rPr lang="en-US" sz="1600" dirty="0"/>
            </a:br>
            <a:r>
              <a:rPr lang="en-US" sz="1600" dirty="0"/>
              <a:t>(not stable!)</a:t>
            </a:r>
            <a:endParaRPr lang="en-BE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44977B-F565-48E2-9A63-FA123F22ED28}"/>
              </a:ext>
            </a:extLst>
          </p:cNvPr>
          <p:cNvSpPr/>
          <p:nvPr/>
        </p:nvSpPr>
        <p:spPr>
          <a:xfrm>
            <a:off x="6084168" y="2266091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Poles (denoted by x) should </a:t>
            </a:r>
            <a:br>
              <a:rPr lang="en-US" sz="1600" dirty="0"/>
            </a:br>
            <a:r>
              <a:rPr lang="en-US" sz="1600" dirty="0"/>
              <a:t>be on the left side of the S-plane </a:t>
            </a:r>
            <a:endParaRPr lang="en-BE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E8FA1-CDE5-4764-A69D-DA495DAA99D8}"/>
              </a:ext>
            </a:extLst>
          </p:cNvPr>
          <p:cNvSpPr/>
          <p:nvPr/>
        </p:nvSpPr>
        <p:spPr>
          <a:xfrm>
            <a:off x="6080432" y="3153169"/>
            <a:ext cx="2963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Zeros (denoted by o) changes </a:t>
            </a:r>
            <a:br>
              <a:rPr lang="en-US" sz="1600" dirty="0"/>
            </a:br>
            <a:r>
              <a:rPr lang="en-US" sz="1600" dirty="0"/>
              <a:t>the shape of the response.</a:t>
            </a:r>
            <a:endParaRPr lang="en-BE" sz="1600" dirty="0"/>
          </a:p>
        </p:txBody>
      </p:sp>
    </p:spTree>
    <p:extLst>
      <p:ext uri="{BB962C8B-B14F-4D97-AF65-F5344CB8AC3E}">
        <p14:creationId xmlns:p14="http://schemas.microsoft.com/office/powerpoint/2010/main" val="35581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WPO 5 sessies</a:t>
            </a:r>
            <a:endParaRPr lang="hu-HU" sz="4000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FAC91B-6B53-4CF3-8858-C740A865A2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99448"/>
              </p:ext>
            </p:extLst>
          </p:nvPr>
        </p:nvGraphicFramePr>
        <p:xfrm>
          <a:off x="17252" y="908720"/>
          <a:ext cx="9073008" cy="470440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153037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00842375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464044014"/>
                    </a:ext>
                  </a:extLst>
                </a:gridCol>
              </a:tblGrid>
              <a:tr h="235567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</a:rPr>
                        <a:t>Sessie</a:t>
                      </a: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Beoordeling</a:t>
                      </a: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</a:rPr>
                        <a:t>Opmerking</a:t>
                      </a:r>
                    </a:p>
                  </a:txBody>
                  <a:tcPr marL="1436" marR="1436" marT="1436" marB="1436" anchor="ctr"/>
                </a:tc>
                <a:extLst>
                  <a:ext uri="{0D108BD9-81ED-4DB2-BD59-A6C34878D82A}">
                    <a16:rowId xmlns:a16="http://schemas.microsoft.com/office/drawing/2014/main" val="3115214983"/>
                  </a:ext>
                </a:extLst>
              </a:tr>
              <a:tr h="1073267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WPO 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inleiding, whiteboard oefeningen: polen en nullen, stabiliteit, Bodediagram, stapantwoord analyse, Simulink</a:t>
                      </a: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effectLst/>
                        </a:rPr>
                        <a:t>Toets</a:t>
                      </a:r>
                      <a:r>
                        <a:rPr lang="en-US" sz="1800" dirty="0">
                          <a:effectLst/>
                        </a:rPr>
                        <a:t>: 2 p</a:t>
                      </a:r>
                      <a:endParaRPr lang="en-BE" sz="1800" dirty="0">
                        <a:effectLst/>
                      </a:endParaRP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Een beoordeelde toets voor aanwezigheidscontrole.</a:t>
                      </a:r>
                    </a:p>
                    <a:p>
                      <a:endParaRPr lang="nl-NL" sz="1800" dirty="0">
                        <a:effectLst/>
                      </a:endParaRPr>
                    </a:p>
                  </a:txBody>
                  <a:tcPr marL="1436" marR="1436" marT="1436" marB="1436" anchor="ctr"/>
                </a:tc>
                <a:extLst>
                  <a:ext uri="{0D108BD9-81ED-4DB2-BD59-A6C34878D82A}">
                    <a16:rowId xmlns:a16="http://schemas.microsoft.com/office/drawing/2014/main" val="2426494358"/>
                  </a:ext>
                </a:extLst>
              </a:tr>
              <a:tr h="607878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WPO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Simulink oefeningen, gesloten lus controle, Ziegler-Nichols methoden.</a:t>
                      </a: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</a:rPr>
                        <a:t>Toets: 2p</a:t>
                      </a:r>
                    </a:p>
                    <a:p>
                      <a:pPr algn="ctr"/>
                      <a:r>
                        <a:rPr lang="nl-BE" sz="1800" dirty="0">
                          <a:effectLst/>
                        </a:rPr>
                        <a:t>Werk: 3p</a:t>
                      </a:r>
                    </a:p>
                  </a:txBody>
                  <a:tcPr marL="1436" marR="1436" marT="1436" marB="1436" anchor="ctr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effectLst/>
                        </a:rPr>
                        <a:t>Een groep bevat max. 2 personen. </a:t>
                      </a:r>
                    </a:p>
                    <a:p>
                      <a:r>
                        <a:rPr lang="nl-NL" sz="1800" dirty="0">
                          <a:effectLst/>
                        </a:rPr>
                        <a:t>Beoordeelde toets voor aanwezigheidscontrole.</a:t>
                      </a:r>
                    </a:p>
                    <a:p>
                      <a:endParaRPr lang="nl-NL" sz="1800" dirty="0">
                        <a:effectLst/>
                      </a:endParaRPr>
                    </a:p>
                    <a:p>
                      <a:r>
                        <a:rPr lang="nl-NL" sz="1800" i="1" dirty="0">
                          <a:effectLst/>
                        </a:rPr>
                        <a:t>Studenten moeten een beoordeelde verslag schrijven.</a:t>
                      </a:r>
                    </a:p>
                  </a:txBody>
                  <a:tcPr marL="1436" marR="1436" marT="1436" marB="1436" anchor="ctr"/>
                </a:tc>
                <a:extLst>
                  <a:ext uri="{0D108BD9-81ED-4DB2-BD59-A6C34878D82A}">
                    <a16:rowId xmlns:a16="http://schemas.microsoft.com/office/drawing/2014/main" val="3604752845"/>
                  </a:ext>
                </a:extLst>
              </a:tr>
              <a:tr h="837700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WPO 3</a:t>
                      </a:r>
                    </a:p>
                    <a:p>
                      <a:r>
                        <a:rPr lang="nl-BE" sz="1800" dirty="0">
                          <a:effectLst/>
                        </a:rPr>
                        <a:t>labo oefening - PID-regeling</a:t>
                      </a:r>
                    </a:p>
                    <a:p>
                      <a:r>
                        <a:rPr lang="nl-BE" sz="1800" i="1" dirty="0">
                          <a:effectLst/>
                          <a:highlight>
                            <a:srgbClr val="FFFF00"/>
                          </a:highlight>
                        </a:rPr>
                        <a:t>2 USB A poorten + Python</a:t>
                      </a:r>
                      <a:endParaRPr lang="nl-NL" sz="1800" dirty="0">
                        <a:effectLst/>
                      </a:endParaRP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</a:rPr>
                        <a:t>Toets: 2p</a:t>
                      </a:r>
                    </a:p>
                    <a:p>
                      <a:pPr algn="ctr"/>
                      <a:r>
                        <a:rPr lang="nl-BE" sz="1800" dirty="0">
                          <a:effectLst/>
                        </a:rPr>
                        <a:t>Werk: 3p</a:t>
                      </a:r>
                    </a:p>
                  </a:txBody>
                  <a:tcPr marL="1436" marR="1436" marT="1436" marB="1436" anchor="ctr"/>
                </a:tc>
                <a:tc vMerge="1"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3082"/>
                  </a:ext>
                </a:extLst>
              </a:tr>
              <a:tr h="317404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WPO 4</a:t>
                      </a:r>
                    </a:p>
                    <a:p>
                      <a:r>
                        <a:rPr lang="nl-NL" sz="1800" dirty="0">
                          <a:effectLst/>
                        </a:rPr>
                        <a:t>PLC – labo oefening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effectLst/>
                          <a:highlight>
                            <a:srgbClr val="FFFF00"/>
                          </a:highlight>
                        </a:rPr>
                        <a:t>Ethernet (LAN)+ Windows</a:t>
                      </a:r>
                      <a:endParaRPr lang="nl-NL" sz="1800" dirty="0">
                        <a:effectLst/>
                      </a:endParaRP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</a:rPr>
                        <a:t>Toets: 1p</a:t>
                      </a:r>
                    </a:p>
                    <a:p>
                      <a:pPr algn="ctr"/>
                      <a:r>
                        <a:rPr lang="nl-BE" sz="1800" dirty="0">
                          <a:effectLst/>
                        </a:rPr>
                        <a:t>Werk: 3p</a:t>
                      </a:r>
                    </a:p>
                  </a:txBody>
                  <a:tcPr marL="1436" marR="1436" marT="1436" marB="1436" anchor="ctr"/>
                </a:tc>
                <a:tc vMerge="1">
                  <a:txBody>
                    <a:bodyPr/>
                    <a:lstStyle/>
                    <a:p>
                      <a:endParaRPr lang="nl-NL" sz="1800" i="1" dirty="0">
                        <a:effectLst/>
                      </a:endParaRPr>
                    </a:p>
                  </a:txBody>
                  <a:tcPr marL="1436" marR="1436" marT="1436" marB="1436" anchor="ctr"/>
                </a:tc>
                <a:extLst>
                  <a:ext uri="{0D108BD9-81ED-4DB2-BD59-A6C34878D82A}">
                    <a16:rowId xmlns:a16="http://schemas.microsoft.com/office/drawing/2014/main" val="1783185248"/>
                  </a:ext>
                </a:extLst>
              </a:tr>
              <a:tr h="837700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WPO 5</a:t>
                      </a:r>
                    </a:p>
                    <a:p>
                      <a:r>
                        <a:rPr lang="nl-NL" sz="1800" dirty="0">
                          <a:effectLst/>
                        </a:rPr>
                        <a:t>PLC – labo oefening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i="1" dirty="0">
                          <a:effectLst/>
                          <a:highlight>
                            <a:srgbClr val="FFFF00"/>
                          </a:highlight>
                        </a:rPr>
                        <a:t>Ethernet (LAN)+ Windows</a:t>
                      </a:r>
                      <a:endParaRPr lang="nl-NL" sz="1800" dirty="0">
                        <a:effectLst/>
                      </a:endParaRPr>
                    </a:p>
                  </a:txBody>
                  <a:tcPr marL="1436" marR="1436" marT="1436" marB="143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>
                          <a:effectLst/>
                        </a:rPr>
                        <a:t>Toets: 1p</a:t>
                      </a:r>
                    </a:p>
                    <a:p>
                      <a:pPr algn="ctr"/>
                      <a:r>
                        <a:rPr lang="nl-BE" sz="1800" dirty="0">
                          <a:effectLst/>
                        </a:rPr>
                        <a:t>Werk: 3p</a:t>
                      </a:r>
                    </a:p>
                  </a:txBody>
                  <a:tcPr marL="1436" marR="1436" marT="1436" marB="1436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dirty="0">
                          <a:effectLst/>
                        </a:rPr>
                        <a:t>Studenten moeten een beoordeelde verslag schrijven.</a:t>
                      </a:r>
                    </a:p>
                    <a:p>
                      <a:endParaRPr lang="nl-NL" sz="1800" i="1" dirty="0">
                        <a:effectLst/>
                      </a:endParaRPr>
                    </a:p>
                  </a:txBody>
                  <a:tcPr marL="1436" marR="1436" marT="1436" marB="1436" anchor="ctr"/>
                </a:tc>
                <a:extLst>
                  <a:ext uri="{0D108BD9-81ED-4DB2-BD59-A6C34878D82A}">
                    <a16:rowId xmlns:a16="http://schemas.microsoft.com/office/drawing/2014/main" val="10606467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3E107C4-B95A-40E4-9412-B54D4EDBEA1C}"/>
              </a:ext>
            </a:extLst>
          </p:cNvPr>
          <p:cNvSpPr/>
          <p:nvPr/>
        </p:nvSpPr>
        <p:spPr>
          <a:xfrm>
            <a:off x="-36512" y="587727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742950">
              <a:buNone/>
            </a:pPr>
            <a:r>
              <a:rPr lang="nl-NL" sz="1600" b="1" dirty="0">
                <a:solidFill>
                  <a:srgbClr val="FF0000"/>
                </a:solidFill>
              </a:rPr>
              <a:t>WPO is 50% van de totaal. </a:t>
            </a:r>
          </a:p>
          <a:p>
            <a:pPr lvl="1" indent="-742950">
              <a:buNone/>
            </a:pPr>
            <a:r>
              <a:rPr lang="nl-NL" sz="1600" b="1" dirty="0">
                <a:solidFill>
                  <a:srgbClr val="FF0000"/>
                </a:solidFill>
              </a:rPr>
              <a:t>Overdragen punten naar 2</a:t>
            </a:r>
            <a:r>
              <a:rPr lang="nl-NL" sz="1600" b="1" baseline="30000" dirty="0">
                <a:solidFill>
                  <a:srgbClr val="FF0000"/>
                </a:solidFill>
              </a:rPr>
              <a:t>de</a:t>
            </a:r>
            <a:r>
              <a:rPr lang="nl-NL" sz="1600" b="1" dirty="0">
                <a:solidFill>
                  <a:srgbClr val="FF0000"/>
                </a:solidFill>
              </a:rPr>
              <a:t> zit: indien meer dan 10 punten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85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b="1" dirty="0"/>
              <a:t>Poles in ZP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84280" y="3194071"/>
                <a:ext cx="3013732" cy="9233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Time scale of the decay</a:t>
                </a:r>
                <a:b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𝑡𝑖𝑚𝑒</m:t>
                      </m:r>
                      <m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=−1/</m:t>
                      </m:r>
                      <m:r>
                        <a:rPr kumimoji="0" lang="en-US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𝑟𝑒𝑎𝑙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en-US" alt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en-US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𝑝𝑜𝑙𝑒</m:t>
                          </m:r>
                        </m:e>
                      </m:d>
                    </m:oMath>
                  </m:oMathPara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80" y="3194071"/>
                <a:ext cx="3013732" cy="923330"/>
              </a:xfrm>
              <a:prstGeom prst="rect">
                <a:avLst/>
              </a:prstGeom>
              <a:blipFill>
                <a:blip r:embed="rId2"/>
                <a:stretch>
                  <a:fillRect l="-5263" t="-728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443B913-282E-43DA-9E57-50416389143D}"/>
              </a:ext>
            </a:extLst>
          </p:cNvPr>
          <p:cNvSpPr/>
          <p:nvPr/>
        </p:nvSpPr>
        <p:spPr>
          <a:xfrm>
            <a:off x="5630" y="6555579"/>
            <a:ext cx="755732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>
                <a:solidFill>
                  <a:schemeClr val="bg1"/>
                </a:solidFill>
              </a:rPr>
              <a:t>https://www.dummies.com/education/science/science-electronics/s-domain-analysis-understanding-poles-and-zeros-of-fs/</a:t>
            </a:r>
            <a:endParaRPr lang="en-BE" sz="1050" dirty="0">
              <a:solidFill>
                <a:schemeClr val="bg1"/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CF3C943-9B15-46C0-A94B-572A39DC3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9"/>
          <a:stretch/>
        </p:blipFill>
        <p:spPr bwMode="auto">
          <a:xfrm>
            <a:off x="95916" y="960713"/>
            <a:ext cx="2735665" cy="16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C649E63-E4BB-4D28-A344-8C9DC3AC5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6"/>
          <a:stretch/>
        </p:blipFill>
        <p:spPr bwMode="auto">
          <a:xfrm>
            <a:off x="3427926" y="975936"/>
            <a:ext cx="2941499" cy="18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7F194F5-090B-4442-ABF9-CFF94785F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9" b="9353"/>
          <a:stretch/>
        </p:blipFill>
        <p:spPr bwMode="auto">
          <a:xfrm>
            <a:off x="3223725" y="4674560"/>
            <a:ext cx="2774575" cy="179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B1939-F67E-4DD6-8B8D-1FD37FBE5E76}"/>
              </a:ext>
            </a:extLst>
          </p:cNvPr>
          <p:cNvCxnSpPr>
            <a:cxnSpLocks/>
          </p:cNvCxnSpPr>
          <p:nvPr/>
        </p:nvCxnSpPr>
        <p:spPr>
          <a:xfrm flipV="1">
            <a:off x="323528" y="2276872"/>
            <a:ext cx="1728192" cy="87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07662E-D2B8-4FFF-B32E-510D0410E3AC}"/>
              </a:ext>
            </a:extLst>
          </p:cNvPr>
          <p:cNvCxnSpPr>
            <a:cxnSpLocks/>
          </p:cNvCxnSpPr>
          <p:nvPr/>
        </p:nvCxnSpPr>
        <p:spPr>
          <a:xfrm flipV="1">
            <a:off x="4611013" y="2132856"/>
            <a:ext cx="969099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tangle 1">
            <a:extLst>
              <a:ext uri="{FF2B5EF4-FFF2-40B4-BE49-F238E27FC236}">
                <a16:creationId xmlns:a16="http://schemas.microsoft.com/office/drawing/2014/main" id="{ACBD7B66-3CAC-4F33-995B-64F2BEF0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894" y="2491066"/>
            <a:ext cx="1337188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requency scale of the oscillation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D830EE-7602-4E13-A593-1C4F2E765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7" y="3874620"/>
            <a:ext cx="3071256" cy="1628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id="{75D6B41C-DD20-4DDD-B7B9-A0A0D82AE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744" y="4366783"/>
                <a:ext cx="398190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</m:oMath>
                  </m:oMathPara>
                </a14:m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">
                <a:extLst>
                  <a:ext uri="{FF2B5EF4-FFF2-40B4-BE49-F238E27FC236}">
                    <a16:creationId xmlns:a16="http://schemas.microsoft.com/office/drawing/2014/main" id="{75D6B41C-DD20-4DDD-B7B9-A0A0D82AE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7744" y="4366783"/>
                <a:ext cx="398190" cy="307777"/>
              </a:xfrm>
              <a:prstGeom prst="rect">
                <a:avLst/>
              </a:prstGeom>
              <a:blipFill>
                <a:blip r:embed="rId7"/>
                <a:stretch>
                  <a:fillRect l="-16923" b="-392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Afbeeldingsresultaat voor exponential decay pole">
            <a:extLst>
              <a:ext uri="{FF2B5EF4-FFF2-40B4-BE49-F238E27FC236}">
                <a16:creationId xmlns:a16="http://schemas.microsoft.com/office/drawing/2014/main" id="{44119616-D8F4-4318-8D26-05395929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60" y="4457655"/>
            <a:ext cx="3085550" cy="20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ine from pole location">
            <a:extLst>
              <a:ext uri="{FF2B5EF4-FFF2-40B4-BE49-F238E27FC236}">
                <a16:creationId xmlns:a16="http://schemas.microsoft.com/office/drawing/2014/main" id="{EE1CBE3F-F566-4391-B1E8-DA5D06C56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1" t="26979" b="20936"/>
          <a:stretch/>
        </p:blipFill>
        <p:spPr bwMode="auto">
          <a:xfrm>
            <a:off x="4277693" y="3299025"/>
            <a:ext cx="2002947" cy="9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1B364116-B940-4375-9F56-14D020743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844" y="2931352"/>
                <a:ext cx="2941499" cy="6155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alt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𝝎𝜷</m:t>
                          </m:r>
                        </m:e>
                      </m:d>
                    </m:oMath>
                  </m:oMathPara>
                </a14:m>
                <a:endParaRPr lang="en-US" altLang="en-US" sz="2000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1">
                <a:extLst>
                  <a:ext uri="{FF2B5EF4-FFF2-40B4-BE49-F238E27FC236}">
                    <a16:creationId xmlns:a16="http://schemas.microsoft.com/office/drawing/2014/main" id="{1B364116-B940-4375-9F56-14D020743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8844" y="2931352"/>
                <a:ext cx="2941499" cy="615553"/>
              </a:xfrm>
              <a:prstGeom prst="rect">
                <a:avLst/>
              </a:prstGeom>
              <a:blipFill>
                <a:blip r:embed="rId10"/>
                <a:stretch>
                  <a:fillRect l="-31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4A8320-E036-4DF2-93A0-ED9B5688D7F1}"/>
              </a:ext>
            </a:extLst>
          </p:cNvPr>
          <p:cNvCxnSpPr/>
          <p:nvPr/>
        </p:nvCxnSpPr>
        <p:spPr>
          <a:xfrm>
            <a:off x="3064396" y="936648"/>
            <a:ext cx="0" cy="49606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133892-1591-4929-902F-874122FB87C0}"/>
              </a:ext>
            </a:extLst>
          </p:cNvPr>
          <p:cNvCxnSpPr>
            <a:cxnSpLocks/>
          </p:cNvCxnSpPr>
          <p:nvPr/>
        </p:nvCxnSpPr>
        <p:spPr>
          <a:xfrm flipH="1">
            <a:off x="6573128" y="880736"/>
            <a:ext cx="45193" cy="3019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334D07-2F32-46C4-A8D3-A51DD25FD4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86"/>
          <a:stretch/>
        </p:blipFill>
        <p:spPr>
          <a:xfrm>
            <a:off x="6609218" y="860224"/>
            <a:ext cx="2571294" cy="3277838"/>
          </a:xfrm>
          <a:prstGeom prst="rect">
            <a:avLst/>
          </a:prstGeom>
        </p:spPr>
      </p:pic>
      <p:sp>
        <p:nvSpPr>
          <p:cNvPr id="22" name="Rectangle 1">
            <a:extLst>
              <a:ext uri="{FF2B5EF4-FFF2-40B4-BE49-F238E27FC236}">
                <a16:creationId xmlns:a16="http://schemas.microsoft.com/office/drawing/2014/main" id="{431F8938-37DD-4169-BD5C-77D90575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833" y="4245605"/>
            <a:ext cx="225547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387D7F-0D4B-46E1-815D-F16ECE377080}"/>
              </a:ext>
            </a:extLst>
          </p:cNvPr>
          <p:cNvCxnSpPr>
            <a:cxnSpLocks/>
          </p:cNvCxnSpPr>
          <p:nvPr/>
        </p:nvCxnSpPr>
        <p:spPr>
          <a:xfrm>
            <a:off x="3058608" y="4117401"/>
            <a:ext cx="6121904" cy="59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6FA8630-95DD-4694-9612-B8EDB564E5A9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4FD6D-96E2-4044-A4F4-689EA2D2CB49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F357AB-E9B7-47A7-BB3E-FC726F397C3A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9FF194-EEC6-4058-A124-EDC5286FB018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0406CFF-E5B2-44E0-8F37-737DC15A63DF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8D871-3B81-4D29-A0B2-9C6B7529DA46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22F6940-49B6-4943-801B-864F227D413B}"/>
              </a:ext>
            </a:extLst>
          </p:cNvPr>
          <p:cNvSpPr/>
          <p:nvPr/>
        </p:nvSpPr>
        <p:spPr>
          <a:xfrm>
            <a:off x="230044" y="2226047"/>
            <a:ext cx="8086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b="1" u="sng" dirty="0"/>
              <a:t>Questions: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How do you convert this to s domain?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What is the transfer function? Order of the system? 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What are the poles and zeros? Stability? ZP map? Simplification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Natural frequency, time constant, damping factor?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Time domain plot: impulse and step responses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Steady-state error (open loop) for impulse and step response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What is the ZPK (zero pole gain) format?  Bode diagram?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465138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9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247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		apply Laplace transformation	</a:t>
                </a:r>
              </a:p>
              <a:p>
                <a:r>
                  <a:rPr lang="en-US" b="1" u="sng" dirty="0"/>
                  <a:t>S domain form</a:t>
                </a:r>
                <a:r>
                  <a:rPr lang="en-US" u="sng" dirty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u="sng" dirty="0"/>
              </a:p>
              <a:p>
                <a:endParaRPr lang="en-US" b="0" dirty="0"/>
              </a:p>
              <a:p>
                <a:pPr marL="179388"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2472536"/>
              </a:xfrm>
              <a:prstGeom prst="rect">
                <a:avLst/>
              </a:prstGeom>
              <a:blipFill>
                <a:blip r:embed="rId2"/>
                <a:stretch>
                  <a:fillRect l="-533" t="-123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58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274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S domain form</a:t>
                </a:r>
                <a:r>
                  <a:rPr lang="en-US" u="sng" dirty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i="1" dirty="0"/>
              </a:p>
              <a:p>
                <a:r>
                  <a:rPr lang="en-US" i="1" dirty="0"/>
                  <a:t>Second order system </a:t>
                </a:r>
              </a:p>
              <a:p>
                <a:endParaRPr lang="en-US" u="sng" dirty="0"/>
              </a:p>
              <a:p>
                <a:r>
                  <a:rPr lang="en-US" b="1" u="sng" dirty="0"/>
                  <a:t>Zeros and poles:</a:t>
                </a:r>
                <a:endParaRPr lang="en-US" b="0" dirty="0"/>
              </a:p>
              <a:p>
                <a:pPr marL="179388"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2749535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13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484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S domain form</a:t>
                </a:r>
                <a:r>
                  <a:rPr lang="en-US" u="sng" dirty="0"/>
                  <a:t>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i="1" dirty="0"/>
              </a:p>
              <a:p>
                <a:r>
                  <a:rPr lang="en-US" i="1" dirty="0"/>
                  <a:t>Second order system </a:t>
                </a:r>
              </a:p>
              <a:p>
                <a:endParaRPr lang="en-US" u="sng" dirty="0"/>
              </a:p>
              <a:p>
                <a:r>
                  <a:rPr lang="en-US" b="1" u="sng" dirty="0"/>
                  <a:t>Zeros and poles: </a:t>
                </a:r>
                <a:r>
                  <a:rPr lang="en-US" dirty="0"/>
                  <a:t>zeros: -3 ; poles=-2 / -3;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can be rewritten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179388" lvl="1"/>
                <a:r>
                  <a:rPr lang="en-US" i="1" dirty="0"/>
                  <a:t>First order system: pole-zero cancellation </a:t>
                </a:r>
              </a:p>
              <a:p>
                <a:pPr marL="179388" lvl="1"/>
                <a:r>
                  <a:rPr lang="en-US" i="1" dirty="0"/>
                  <a:t>The system’s model is 2</a:t>
                </a:r>
                <a:r>
                  <a:rPr lang="en-US" i="1" baseline="30000" dirty="0"/>
                  <a:t>nd</a:t>
                </a:r>
                <a:r>
                  <a:rPr lang="en-US" i="1" dirty="0"/>
                  <a:t> order but when observed we will see 1</a:t>
                </a:r>
                <a:r>
                  <a:rPr lang="en-US" i="1" baseline="30000" dirty="0"/>
                  <a:t>st</a:t>
                </a:r>
                <a:r>
                  <a:rPr lang="en-US" i="1" dirty="0"/>
                  <a:t> order only.</a:t>
                </a:r>
              </a:p>
              <a:p>
                <a:pPr marL="179388" lvl="1"/>
                <a:endParaRPr lang="en-US" i="1" dirty="0"/>
              </a:p>
              <a:p>
                <a:pPr marL="179388" lvl="1"/>
                <a:r>
                  <a:rPr lang="en-US" i="1" dirty="0"/>
                  <a:t>Time constant=-1/real(pole)=0.5</a:t>
                </a:r>
                <a:br>
                  <a:rPr lang="en-US" i="1" dirty="0"/>
                </a:br>
                <a:r>
                  <a:rPr lang="en-US" i="1" dirty="0"/>
                  <a:t>Damping factor= -real(pole)/abs(pole)=1</a:t>
                </a:r>
              </a:p>
              <a:p>
                <a:pPr marL="179388" lvl="1"/>
                <a:r>
                  <a:rPr lang="en-US" i="1" dirty="0"/>
                  <a:t>Natural frequency=abs(pole)=2 [rad/s]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4840428"/>
              </a:xfrm>
              <a:prstGeom prst="rect">
                <a:avLst/>
              </a:prstGeom>
              <a:blipFill>
                <a:blip r:embed="rId2"/>
                <a:stretch>
                  <a:fillRect l="-533" b="-11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2709D-31B4-4A7F-93BC-8205B0FF2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1"/>
          <a:stretch/>
        </p:blipFill>
        <p:spPr>
          <a:xfrm>
            <a:off x="6084168" y="3068960"/>
            <a:ext cx="2706884" cy="151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2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impulse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2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CBDA3D-2BE1-4F9A-9189-13C2A18B12B4}"/>
                  </a:ext>
                </a:extLst>
              </p:cNvPr>
              <p:cNvSpPr/>
              <p:nvPr/>
            </p:nvSpPr>
            <p:spPr>
              <a:xfrm>
                <a:off x="27786" y="4453285"/>
                <a:ext cx="1702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CBDA3D-2BE1-4F9A-9189-13C2A18B1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1702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98BFA0-D9DD-462B-B3DF-E8AD41B36325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4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impulse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2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/>
              <p:nvPr/>
            </p:nvSpPr>
            <p:spPr>
              <a:xfrm>
                <a:off x="27786" y="4453285"/>
                <a:ext cx="6664581" cy="52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𝑐𝑎𝑙𝑐𝑢𝑙𝑎𝑡𝑒𝑑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6664581" cy="523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F2D1C5-60F0-4688-951A-9F9FD2E9F428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/>
              <p:nvPr/>
            </p:nvSpPr>
            <p:spPr>
              <a:xfrm>
                <a:off x="65465" y="4792289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)=1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" y="4792289"/>
                <a:ext cx="1057405" cy="369332"/>
              </a:xfrm>
              <a:prstGeom prst="rect">
                <a:avLst/>
              </a:prstGeom>
              <a:blipFill>
                <a:blip r:embed="rId7"/>
                <a:stretch>
                  <a:fillRect t="-8197" r="-5202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/>
              <p:nvPr/>
            </p:nvSpPr>
            <p:spPr>
              <a:xfrm>
                <a:off x="36534" y="5075151"/>
                <a:ext cx="1590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" y="5075151"/>
                <a:ext cx="15900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624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impulse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2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/>
              <p:nvPr/>
            </p:nvSpPr>
            <p:spPr>
              <a:xfrm>
                <a:off x="27786" y="4453285"/>
                <a:ext cx="6664581" cy="52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𝑐𝑎𝑙𝑐𝑢𝑙𝑎𝑡𝑒𝑑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6664581" cy="523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F2D1C5-60F0-4688-951A-9F9FD2E9F428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/>
              <p:nvPr/>
            </p:nvSpPr>
            <p:spPr>
              <a:xfrm>
                <a:off x="65465" y="4792289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)=1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" y="4792289"/>
                <a:ext cx="1057405" cy="369332"/>
              </a:xfrm>
              <a:prstGeom prst="rect">
                <a:avLst/>
              </a:prstGeom>
              <a:blipFill>
                <a:blip r:embed="rId7"/>
                <a:stretch>
                  <a:fillRect t="-8197" r="-5202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/>
              <p:nvPr/>
            </p:nvSpPr>
            <p:spPr>
              <a:xfrm>
                <a:off x="36534" y="5075151"/>
                <a:ext cx="6505884" cy="523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𝑐𝑎𝑙𝑐𝑢𝑙𝑎𝑡𝑒𝑑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" y="5075151"/>
                <a:ext cx="6505884" cy="523926"/>
              </a:xfrm>
              <a:prstGeom prst="rect">
                <a:avLst/>
              </a:prstGeom>
              <a:blipFill>
                <a:blip r:embed="rId8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/>
              <p:nvPr/>
            </p:nvSpPr>
            <p:spPr>
              <a:xfrm>
                <a:off x="68513" y="5379365"/>
                <a:ext cx="993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(∞</m:t>
                    </m:r>
                  </m:oMath>
                </a14:m>
                <a:r>
                  <a:rPr lang="en-US" dirty="0"/>
                  <a:t>)=0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3" y="5379365"/>
                <a:ext cx="993349" cy="369332"/>
              </a:xfrm>
              <a:prstGeom prst="rect">
                <a:avLst/>
              </a:prstGeom>
              <a:blipFill>
                <a:blip r:embed="rId9"/>
                <a:stretch>
                  <a:fillRect t="-8197" r="-5521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impulse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2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𝑑𝑖𝑟𝑎𝑐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2974211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/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F2D1C5-60F0-4688-951A-9F9FD2E9F428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/>
              <p:nvPr/>
            </p:nvSpPr>
            <p:spPr>
              <a:xfrm>
                <a:off x="1458640" y="4436294"/>
                <a:ext cx="10574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)=1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436294"/>
                <a:ext cx="1057405" cy="369332"/>
              </a:xfrm>
              <a:prstGeom prst="rect">
                <a:avLst/>
              </a:prstGeom>
              <a:blipFill>
                <a:blip r:embed="rId7"/>
                <a:stretch>
                  <a:fillRect t="-10000" r="-5172" b="-26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/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/>
              <p:nvPr/>
            </p:nvSpPr>
            <p:spPr>
              <a:xfrm>
                <a:off x="1458640" y="4800466"/>
                <a:ext cx="993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(∞</m:t>
                    </m:r>
                  </m:oMath>
                </a14:m>
                <a:r>
                  <a:rPr lang="en-US" dirty="0"/>
                  <a:t>)=0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800466"/>
                <a:ext cx="993349" cy="369332"/>
              </a:xfrm>
              <a:prstGeom prst="rect">
                <a:avLst/>
              </a:prstGeom>
              <a:blipFill>
                <a:blip r:embed="rId9"/>
                <a:stretch>
                  <a:fillRect t="-8197" r="-5521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58CEE58-8122-4C40-A978-3268FB405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1553" y="4453285"/>
            <a:ext cx="3394049" cy="1799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/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i="1" dirty="0"/>
                  <a:t>=-1/real(pole)=0.5 sec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  <a:blipFill>
                <a:blip r:embed="rId11"/>
                <a:stretch>
                  <a:fillRect t="-8197" r="-606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5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step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2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3086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3086679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/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F2D1C5-60F0-4688-951A-9F9FD2E9F428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/>
              <p:nvPr/>
            </p:nvSpPr>
            <p:spPr>
              <a:xfrm>
                <a:off x="1458640" y="4436294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436294"/>
                <a:ext cx="3545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/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/>
              <p:nvPr/>
            </p:nvSpPr>
            <p:spPr>
              <a:xfrm>
                <a:off x="1458640" y="4800466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800466"/>
                <a:ext cx="35458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/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i="1" dirty="0"/>
                  <a:t>=-1/real(pole)=0.5 sec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  <a:blipFill>
                <a:blip r:embed="rId10"/>
                <a:stretch>
                  <a:fillRect t="-8197" r="-606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EB5FB1-3B79-4C97-B714-AC4FFE51E9D2}"/>
                  </a:ext>
                </a:extLst>
              </p:cNvPr>
              <p:cNvSpPr/>
              <p:nvPr/>
            </p:nvSpPr>
            <p:spPr>
              <a:xfrm>
                <a:off x="116162" y="5493978"/>
                <a:ext cx="4572000" cy="338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92075" lvl="1"/>
                <a:r>
                  <a:rPr lang="en-US" sz="1600" dirty="0"/>
                  <a:t>at this time is the step response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63%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EB5FB1-3B79-4C97-B714-AC4FFE51E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2" y="5493978"/>
                <a:ext cx="4572000" cy="338554"/>
              </a:xfrm>
              <a:prstGeom prst="rect">
                <a:avLst/>
              </a:prstGeom>
              <a:blipFill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1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99DCA8-875B-430D-B65A-CAFD679C5969}"/>
              </a:ext>
            </a:extLst>
          </p:cNvPr>
          <p:cNvSpPr/>
          <p:nvPr/>
        </p:nvSpPr>
        <p:spPr>
          <a:xfrm>
            <a:off x="-291524" y="980728"/>
            <a:ext cx="94355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FF0000"/>
                </a:solidFill>
              </a:rPr>
              <a:t>		</a:t>
            </a:r>
            <a:r>
              <a:rPr lang="en-US" sz="2400" b="1" u="sng" dirty="0">
                <a:solidFill>
                  <a:srgbClr val="FF0000"/>
                </a:solidFill>
              </a:rPr>
              <a:t>Any kind of cheating results in 0 points</a:t>
            </a:r>
          </a:p>
          <a:p>
            <a:pPr lvl="1"/>
            <a:r>
              <a:rPr lang="en-US" dirty="0"/>
              <a:t>		No copy-paste, no sharing results, no reusing results, </a:t>
            </a:r>
          </a:p>
          <a:p>
            <a:pPr lvl="1"/>
            <a:r>
              <a:rPr lang="en-US" dirty="0"/>
              <a:t>			no discussion with other groups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sz="2400" b="1" dirty="0"/>
              <a:t>Three strikes </a:t>
            </a:r>
            <a:r>
              <a:rPr lang="en-US" sz="2400" i="1" dirty="0"/>
              <a:t>during exercises </a:t>
            </a:r>
            <a:endParaRPr lang="en-BE" sz="2400" i="1" dirty="0"/>
          </a:p>
          <a:p>
            <a:pPr lvl="1"/>
            <a:r>
              <a:rPr lang="en-US" dirty="0"/>
              <a:t>You can ask always questions, if it is something what you should already know, then you have three strikes, after that -0.1p/question.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sz="2400" b="1" dirty="0"/>
              <a:t>You need to be able to explain and defend your results!</a:t>
            </a:r>
            <a:endParaRPr lang="en-BE" sz="2400" dirty="0"/>
          </a:p>
          <a:p>
            <a:pPr lvl="1"/>
            <a:r>
              <a:rPr lang="en-US" dirty="0"/>
              <a:t>You cannot explain your results =&gt; 0 point</a:t>
            </a:r>
          </a:p>
          <a:p>
            <a:pPr lvl="1"/>
            <a:r>
              <a:rPr lang="en-US" dirty="0"/>
              <a:t>You wrongly explain your results and can correct =&gt; ½ points</a:t>
            </a:r>
          </a:p>
          <a:p>
            <a:pPr lvl="1"/>
            <a:r>
              <a:rPr lang="en-US" dirty="0"/>
              <a:t>You can explain your miscalculated results and can correct =&gt;full points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b="1" dirty="0"/>
              <a:t>No social media, no messaging, music (not loud) ok</a:t>
            </a:r>
            <a:endParaRPr lang="en-BE" sz="2400" dirty="0"/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1026" name="Picture 2" descr="Skull Head Vector Eps Format Stock Vector (Royalty Free) 1410534779">
            <a:extLst>
              <a:ext uri="{FF2B5EF4-FFF2-40B4-BE49-F238E27FC236}">
                <a16:creationId xmlns:a16="http://schemas.microsoft.com/office/drawing/2014/main" id="{CF505A11-402D-42ED-AC4D-16CB9821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7676650" y="908720"/>
            <a:ext cx="1489348" cy="14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kull Head Vector Eps Format Stock Vector (Royalty Free) 1410534779">
            <a:extLst>
              <a:ext uri="{FF2B5EF4-FFF2-40B4-BE49-F238E27FC236}">
                <a16:creationId xmlns:a16="http://schemas.microsoft.com/office/drawing/2014/main" id="{0A7D8FA9-AEF8-4A86-9694-697A470F0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"/>
          <a:stretch/>
        </p:blipFill>
        <p:spPr bwMode="auto">
          <a:xfrm>
            <a:off x="35496" y="952314"/>
            <a:ext cx="1489348" cy="14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89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Time domain plots of the step response function?</a:t>
                </a:r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315938"/>
              </a:xfrm>
              <a:prstGeom prst="rect">
                <a:avLst/>
              </a:prstGeom>
              <a:blipFill>
                <a:blip r:embed="rId3"/>
                <a:stretch>
                  <a:fillRect l="-533" b="-648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/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5B70E36-174B-4366-8FCA-00EBAA22E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7" y="3077069"/>
                <a:ext cx="4741747" cy="1105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/>
              <p:nvPr/>
            </p:nvSpPr>
            <p:spPr>
              <a:xfrm>
                <a:off x="31915" y="3835474"/>
                <a:ext cx="3086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D6F8364-3AC4-4DA9-A84F-8428BC248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" y="3835474"/>
                <a:ext cx="3086679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/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2CB9EB-0F87-4DAE-B706-5AE0E6C4A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453285"/>
                <a:ext cx="15531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F2D1C5-60F0-4688-951A-9F9FD2E9F428}"/>
              </a:ext>
            </a:extLst>
          </p:cNvPr>
          <p:cNvCxnSpPr/>
          <p:nvPr/>
        </p:nvCxnSpPr>
        <p:spPr>
          <a:xfrm>
            <a:off x="243929" y="4436294"/>
            <a:ext cx="7640439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/>
              <p:nvPr/>
            </p:nvSpPr>
            <p:spPr>
              <a:xfrm>
                <a:off x="1458640" y="4436294"/>
                <a:ext cx="385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1A6F82-EF3D-4117-A268-03F4657CC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436294"/>
                <a:ext cx="3850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/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96C387-875E-4F90-B053-FA9742E57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6" y="4839607"/>
                <a:ext cx="144097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/>
              <p:nvPr/>
            </p:nvSpPr>
            <p:spPr>
              <a:xfrm>
                <a:off x="1458640" y="4844922"/>
                <a:ext cx="561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7B3920-AF9A-46EB-9EF7-3F4704530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40" y="4844922"/>
                <a:ext cx="5613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/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i="1" dirty="0"/>
                  <a:t>=-1/real(pole)=0.5 sec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EAD3AE9-8769-48A7-8AFA-C70B9BC1A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" y="5194699"/>
                <a:ext cx="4023794" cy="369332"/>
              </a:xfrm>
              <a:prstGeom prst="rect">
                <a:avLst/>
              </a:prstGeom>
              <a:blipFill>
                <a:blip r:embed="rId11"/>
                <a:stretch>
                  <a:fillRect t="-8197" r="-606" b="-2459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0763B40D-F4AA-44B8-8A27-7678E4310D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5983" y="4509120"/>
            <a:ext cx="3591352" cy="1904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D81B80-7806-4EF3-B362-E306E975E07F}"/>
                  </a:ext>
                </a:extLst>
              </p:cNvPr>
              <p:cNvSpPr/>
              <p:nvPr/>
            </p:nvSpPr>
            <p:spPr>
              <a:xfrm>
                <a:off x="87762" y="5445224"/>
                <a:ext cx="56363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2075" lvl="1"/>
                <a:r>
                  <a:rPr lang="en-US" sz="1600" dirty="0"/>
                  <a:t>at this time is the step response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63%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D81B80-7806-4EF3-B362-E306E975E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" y="5445224"/>
                <a:ext cx="5636366" cy="338554"/>
              </a:xfrm>
              <a:prstGeom prst="rect">
                <a:avLst/>
              </a:prstGeom>
              <a:blipFill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6F80431-77E4-439B-B6BB-AB89E6C2BDB9}"/>
              </a:ext>
            </a:extLst>
          </p:cNvPr>
          <p:cNvSpPr/>
          <p:nvPr/>
        </p:nvSpPr>
        <p:spPr>
          <a:xfrm>
            <a:off x="-25426" y="5919123"/>
            <a:ext cx="5749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/>
            <a:r>
              <a:rPr lang="en-US" sz="1200" b="1" dirty="0">
                <a:solidFill>
                  <a:srgbClr val="FF0000"/>
                </a:solidFill>
              </a:rPr>
              <a:t>Simulation/measurement time should be at least 10-times larger than the dominant time constant.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55CB8E-0019-4770-A93A-F0A75A6958F2}"/>
              </a:ext>
            </a:extLst>
          </p:cNvPr>
          <p:cNvSpPr/>
          <p:nvPr/>
        </p:nvSpPr>
        <p:spPr>
          <a:xfrm>
            <a:off x="1753378" y="4875465"/>
            <a:ext cx="2962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/>
            <a:r>
              <a:rPr lang="en-US" sz="1600" b="1" dirty="0">
                <a:solidFill>
                  <a:srgbClr val="FF0000"/>
                </a:solidFill>
              </a:rPr>
              <a:t>= static gain = H(s=0)</a:t>
            </a:r>
          </a:p>
        </p:txBody>
      </p:sp>
    </p:spTree>
    <p:extLst>
      <p:ext uri="{BB962C8B-B14F-4D97-AF65-F5344CB8AC3E}">
        <p14:creationId xmlns:p14="http://schemas.microsoft.com/office/powerpoint/2010/main" val="5655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187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What is the zero pole gain format (zpk)?</a:t>
                </a:r>
              </a:p>
              <a:p>
                <a:endParaRPr lang="en-US" b="1" i="1" u="sng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1870769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46376-3563-4D44-A06D-C880A3A4B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92"/>
          <a:stretch/>
        </p:blipFill>
        <p:spPr>
          <a:xfrm>
            <a:off x="5897288" y="2637015"/>
            <a:ext cx="2782768" cy="5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55647" y="1739210"/>
                <a:ext cx="9145016" cy="324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What is the zero pole gain format (zpk)?</a:t>
                </a:r>
              </a:p>
              <a:p>
                <a:endParaRPr lang="en-US" b="1" i="1" u="sng" dirty="0"/>
              </a:p>
              <a:p>
                <a:pPr marL="179388" lvl="1"/>
                <a:r>
                  <a:rPr lang="en-US" dirty="0"/>
                  <a:t>zeros: -3 ; poles=-2 / -3;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static gain: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dirty="0"/>
                  <a:t>Static gain is always same in all representation</a:t>
                </a:r>
              </a:p>
              <a:p>
                <a:pPr marL="179388"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=?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647" y="1739210"/>
                <a:ext cx="9145016" cy="3247107"/>
              </a:xfrm>
              <a:prstGeom prst="rect">
                <a:avLst/>
              </a:prstGeom>
              <a:blipFill>
                <a:blip r:embed="rId2"/>
                <a:stretch>
                  <a:fillRect l="-533" b="-187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46376-3563-4D44-A06D-C880A3A4B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92"/>
          <a:stretch/>
        </p:blipFill>
        <p:spPr>
          <a:xfrm>
            <a:off x="5897288" y="2637015"/>
            <a:ext cx="2782768" cy="5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Differential equation example 1a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64035" y="1865694"/>
                <a:ext cx="9145016" cy="324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u="sng" dirty="0"/>
              </a:p>
              <a:p>
                <a:r>
                  <a:rPr lang="en-US" b="1" u="sng" dirty="0"/>
                  <a:t>Transfer function form</a:t>
                </a:r>
                <a:r>
                  <a:rPr lang="en-US" u="sng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b="1" i="1" u="sng" dirty="0"/>
                  <a:t>What is the zero pole gain format (zpk)?</a:t>
                </a:r>
              </a:p>
              <a:p>
                <a:endParaRPr lang="en-US" b="1" i="1" u="sng" dirty="0"/>
              </a:p>
              <a:p>
                <a:pPr marL="179388" lvl="1"/>
                <a:r>
                  <a:rPr lang="en-US" dirty="0"/>
                  <a:t>zeros: -3 ; poles=-2 / -3;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den>
                    </m:f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static gain: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dirty="0"/>
                  <a:t>Static gain is always same in all representation</a:t>
                </a:r>
              </a:p>
              <a:p>
                <a:pPr marL="179388"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i="1" dirty="0"/>
                  <a:t>=1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035" y="1865694"/>
                <a:ext cx="9145016" cy="3247107"/>
              </a:xfrm>
              <a:prstGeom prst="rect">
                <a:avLst/>
              </a:prstGeom>
              <a:blipFill>
                <a:blip r:embed="rId2"/>
                <a:stretch>
                  <a:fillRect l="-600" b="-225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/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)+5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B9C07-B825-49B0-8DEE-201C1BCC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7200" y="1064513"/>
                <a:ext cx="9145016" cy="801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0CF16C-4B62-4FBB-B450-43BA03E23D76}"/>
              </a:ext>
            </a:extLst>
          </p:cNvPr>
          <p:cNvGrpSpPr/>
          <p:nvPr/>
        </p:nvGrpSpPr>
        <p:grpSpPr>
          <a:xfrm>
            <a:off x="243929" y="908720"/>
            <a:ext cx="2664434" cy="759256"/>
            <a:chOff x="243929" y="908720"/>
            <a:chExt cx="2664434" cy="7592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8F3FD0-3DC2-47E5-AA2E-3BF2007E4A11}"/>
                </a:ext>
              </a:extLst>
            </p:cNvPr>
            <p:cNvSpPr txBox="1"/>
            <p:nvPr/>
          </p:nvSpPr>
          <p:spPr>
            <a:xfrm>
              <a:off x="819136" y="1144756"/>
              <a:ext cx="1232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5DFB38-45C7-4098-B81C-8BEA75650F9B}"/>
                </a:ext>
              </a:extLst>
            </p:cNvPr>
            <p:cNvSpPr txBox="1"/>
            <p:nvPr/>
          </p:nvSpPr>
          <p:spPr>
            <a:xfrm>
              <a:off x="243929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u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D6A2C7F-83BC-4821-8C4D-A01E5053114C}"/>
                </a:ext>
              </a:extLst>
            </p:cNvPr>
            <p:cNvCxnSpPr/>
            <p:nvPr/>
          </p:nvCxnSpPr>
          <p:spPr>
            <a:xfrm>
              <a:off x="315081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3CD70B-9E08-4F5C-8996-914B51B85160}"/>
                </a:ext>
              </a:extLst>
            </p:cNvPr>
            <p:cNvCxnSpPr/>
            <p:nvPr/>
          </p:nvCxnSpPr>
          <p:spPr>
            <a:xfrm>
              <a:off x="2051720" y="1412776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C67A2-7043-4DBF-B97A-76C315D90BF8}"/>
                </a:ext>
              </a:extLst>
            </p:cNvPr>
            <p:cNvSpPr txBox="1"/>
            <p:nvPr/>
          </p:nvSpPr>
          <p:spPr>
            <a:xfrm>
              <a:off x="2123728" y="908720"/>
              <a:ext cx="78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0046376-3563-4D44-A06D-C880A3A4B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92"/>
          <a:stretch/>
        </p:blipFill>
        <p:spPr>
          <a:xfrm>
            <a:off x="5652120" y="2179514"/>
            <a:ext cx="2782768" cy="511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EE623-E362-4781-ADF3-69B04C1DA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644336"/>
            <a:ext cx="446741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2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3600" b="1" dirty="0"/>
              <a:t>Some Laplace transform pairs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CE8009-45DD-4F63-9C70-1E2B8E57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0958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25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Example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-3664" y="908720"/>
                <a:ext cx="9145016" cy="772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:endParaRPr lang="en-US" dirty="0"/>
              </a:p>
              <a:p>
                <a:pPr marL="179388" lvl="1"/>
                <a:r>
                  <a:rPr lang="en-US" b="1" u="sng" dirty="0"/>
                  <a:t>Transfer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sSup>
                          <m:sSupPr>
                            <m:ctrlPr>
                              <a:rPr lang="en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3664" y="908720"/>
                <a:ext cx="9145016" cy="772776"/>
              </a:xfrm>
              <a:prstGeom prst="rect">
                <a:avLst/>
              </a:prstGeom>
              <a:blipFill>
                <a:blip r:embed="rId2"/>
                <a:stretch>
                  <a:fillRect b="-15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5F14137-4D7E-43A2-91B8-696B9BFED472}"/>
              </a:ext>
            </a:extLst>
          </p:cNvPr>
          <p:cNvSpPr/>
          <p:nvPr/>
        </p:nvSpPr>
        <p:spPr>
          <a:xfrm>
            <a:off x="77027" y="1844824"/>
            <a:ext cx="8086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b="1" u="sng" dirty="0"/>
              <a:t>Questions: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What are the poles and zeros? Stability? ZP map? Simplification?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Time domain plot: impulse and step responses (static gain!)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E0348A-4AB6-4ADB-87C8-2B052ADF1726}"/>
                  </a:ext>
                </a:extLst>
              </p:cNvPr>
              <p:cNvSpPr/>
              <p:nvPr/>
            </p:nvSpPr>
            <p:spPr>
              <a:xfrm>
                <a:off x="323528" y="3645024"/>
                <a:ext cx="4741747" cy="2206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𝐼𝑛𝑖𝑡𝑖𝑎𝑙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𝐹𝑖𝑛𝑎𝑙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𝑡h𝑒𝑜𝑟𝑒𝑚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 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𝑑𝑖𝑟𝑎𝑐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𝑠𝑡𝑒𝑝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endParaRPr lang="en-BE" i="1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6E0348A-4AB6-4ADB-87C8-2B052ADF1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45024"/>
                <a:ext cx="4741747" cy="2206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E36F15-282D-4674-BDC4-B1F2EE768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663796"/>
            <a:ext cx="2664296" cy="942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88403-83C4-41C3-8876-3D73106F5F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92"/>
          <a:stretch/>
        </p:blipFill>
        <p:spPr>
          <a:xfrm>
            <a:off x="395536" y="5851462"/>
            <a:ext cx="2782768" cy="51199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3C2EA8-B237-4570-88B0-F6F7F2BFBA3D}"/>
              </a:ext>
            </a:extLst>
          </p:cNvPr>
          <p:cNvCxnSpPr>
            <a:cxnSpLocks/>
          </p:cNvCxnSpPr>
          <p:nvPr/>
        </p:nvCxnSpPr>
        <p:spPr>
          <a:xfrm>
            <a:off x="251520" y="3429000"/>
            <a:ext cx="85689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A1DB92-2E70-4A89-9230-B129B7BBF74F}"/>
                  </a:ext>
                </a:extLst>
              </p:cNvPr>
              <p:cNvSpPr/>
              <p:nvPr/>
            </p:nvSpPr>
            <p:spPr>
              <a:xfrm>
                <a:off x="493275" y="5139211"/>
                <a:ext cx="4572000" cy="6454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E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BE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BE" i="0">
                          <a:latin typeface="Cambria Math" panose="02040503050406030204" pitchFamily="18" charset="0"/>
                        </a:rPr>
                        <m:t>=1,</m:t>
                      </m:r>
                      <m:sSup>
                        <m:sSupPr>
                          <m:ctrlPr>
                            <a:rPr lang="en-B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BE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BE" i="0">
                          <a:latin typeface="Cambria Math" panose="02040503050406030204" pitchFamily="18" charset="0"/>
                        </a:rPr>
                        <m:t>=∞,</m:t>
                      </m:r>
                    </m:oMath>
                  </m:oMathPara>
                </a14:m>
                <a:endParaRPr lang="en-US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E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B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E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BE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BE" i="1">
                              <a:latin typeface="Cambria Math" panose="02040503050406030204" pitchFamily="18" charset="0"/>
                            </a:rPr>
                            <m:t>𝑁𝑎𝑁</m:t>
                          </m:r>
                          <m:r>
                            <a:rPr lang="en-BE" i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</m:func>
                      <m:func>
                        <m:funcPr>
                          <m:ctrlPr>
                            <a:rPr lang="en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E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B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B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BE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BE" i="0">
                          <a:latin typeface="Cambria Math" panose="02040503050406030204" pitchFamily="18" charset="0"/>
                        </a:rPr>
                        <m:t>=−∞, </m:t>
                      </m:r>
                      <m:r>
                        <m:rPr>
                          <m:sty m:val="p"/>
                        </m:rPr>
                        <a:rPr lang="en-BE" i="0">
                          <a:latin typeface="Cambria Math" panose="02040503050406030204" pitchFamily="18" charset="0"/>
                        </a:rPr>
                        <m:t>l</m:t>
                      </m:r>
                      <m:func>
                        <m:funcPr>
                          <m:ctrlPr>
                            <a:rPr lang="en-B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E" i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en-BE" i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BE" i="0">
                          <a:latin typeface="Cambria Math" panose="02040503050406030204" pitchFamily="18" charset="0"/>
                        </a:rPr>
                        <m:t>∞)=∞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A1DB92-2E70-4A89-9230-B129B7BBF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5" y="5139211"/>
                <a:ext cx="4572000" cy="645498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01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Example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17938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p>
                            <m:sSupPr>
                              <m:ctrlPr>
                                <a:rPr lang="en-B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sSup>
                        <m:sSup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79388" lvl="1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/>
              <p:nvPr/>
            </p:nvSpPr>
            <p:spPr>
              <a:xfrm>
                <a:off x="0" y="922017"/>
                <a:ext cx="8086107" cy="4591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lvl="1"/>
                <a:r>
                  <a:rPr lang="en-US" b="1" u="sng" dirty="0"/>
                  <a:t>Solutions:</a:t>
                </a:r>
              </a:p>
              <a:p>
                <a:pPr marL="179388" lvl="1"/>
                <a:r>
                  <a:rPr lang="en-US" dirty="0"/>
                  <a:t>Zero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Zero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−∞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NaN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79388" lvl="1"/>
                <a:r>
                  <a:rPr lang="en-US" dirty="0"/>
                  <a:t>Pole 1,2: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16−20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Dead-time: 5 sec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dirty="0"/>
                  <a:t>Impulse response:</a:t>
                </a:r>
              </a:p>
              <a:p>
                <a:pPr marL="179388" lvl="1"/>
                <a:r>
                  <a:rPr lang="en-US" dirty="0"/>
                  <a:t>Initial value: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Final value: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Time constant: ?</a:t>
                </a:r>
              </a:p>
              <a:p>
                <a:pPr marL="179388" lvl="1"/>
                <a:r>
                  <a:rPr lang="en-US" dirty="0"/>
                  <a:t>Oscillation frequency: ?</a:t>
                </a:r>
              </a:p>
              <a:p>
                <a:pPr marL="179388" lvl="1"/>
                <a:r>
                  <a:rPr lang="en-US" dirty="0"/>
                  <a:t>Damping factor: ?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endParaRPr lang="en-US" dirty="0"/>
              </a:p>
              <a:p>
                <a:pPr marL="465138" lvl="1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017"/>
                <a:ext cx="8086107" cy="4591257"/>
              </a:xfrm>
              <a:prstGeom prst="rect">
                <a:avLst/>
              </a:prstGeom>
              <a:blipFill>
                <a:blip r:embed="rId3"/>
                <a:stretch>
                  <a:fillRect t="-66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1A6F46D-DBCF-4F61-B101-F672C4B5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5" t="6368" r="5549"/>
          <a:stretch/>
        </p:blipFill>
        <p:spPr>
          <a:xfrm>
            <a:off x="6383126" y="1030979"/>
            <a:ext cx="218827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4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Example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17938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p>
                            <m:sSupPr>
                              <m:ctrlPr>
                                <a:rPr lang="en-B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sSup>
                        <m:sSup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79388" lvl="1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/>
              <p:nvPr/>
            </p:nvSpPr>
            <p:spPr>
              <a:xfrm>
                <a:off x="0" y="922017"/>
                <a:ext cx="8086107" cy="6056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lvl="1"/>
                <a:r>
                  <a:rPr lang="en-US" b="1" u="sng" dirty="0"/>
                  <a:t>Solutions:</a:t>
                </a:r>
              </a:p>
              <a:p>
                <a:pPr marL="179388" lvl="1"/>
                <a:r>
                  <a:rPr lang="en-US" dirty="0"/>
                  <a:t>Zero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Zero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−∞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NaN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79388" lvl="1"/>
                <a:r>
                  <a:rPr lang="en-US" dirty="0"/>
                  <a:t>Pole 1,2: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16−20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Dead-time: 5 sec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dirty="0"/>
                  <a:t>Impulse response:</a:t>
                </a:r>
              </a:p>
              <a:p>
                <a:pPr marL="179388" lvl="1"/>
                <a:r>
                  <a:rPr lang="en-US" dirty="0"/>
                  <a:t>Initial value: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func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Final value: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Time constant: 0.5 sec</a:t>
                </a:r>
              </a:p>
              <a:p>
                <a:pPr marL="179388" lvl="1"/>
                <a:r>
                  <a:rPr lang="en-US" dirty="0"/>
                  <a:t>Oscillation frequency: 2,24 rad/sec</a:t>
                </a:r>
                <a:br>
                  <a:rPr lang="en-US" i="1" dirty="0"/>
                </a:br>
                <a:r>
                  <a:rPr lang="en-US" dirty="0"/>
                  <a:t>Damping factor= 0,89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dirty="0"/>
                  <a:t>Step response:</a:t>
                </a:r>
              </a:p>
              <a:p>
                <a:pPr marL="179388" lvl="1"/>
                <a:r>
                  <a:rPr lang="en-US" dirty="0"/>
                  <a:t>Initial value: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Static gain: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179388" lvl="1"/>
                <a:endParaRPr lang="en-US" dirty="0"/>
              </a:p>
              <a:p>
                <a:pPr marL="179388" lvl="1"/>
                <a:endParaRPr lang="en-US" dirty="0"/>
              </a:p>
              <a:p>
                <a:pPr marL="465138" lvl="1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017"/>
                <a:ext cx="8086107" cy="6056530"/>
              </a:xfrm>
              <a:prstGeom prst="rect">
                <a:avLst/>
              </a:prstGeom>
              <a:blipFill>
                <a:blip r:embed="rId3"/>
                <a:stretch>
                  <a:fillRect t="-5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1A6F46D-DBCF-4F61-B101-F672C4B5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5" t="6368" r="5549"/>
          <a:stretch/>
        </p:blipFill>
        <p:spPr>
          <a:xfrm>
            <a:off x="6383126" y="1030979"/>
            <a:ext cx="2188273" cy="1368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037C2E-ED7B-4E3C-82ED-D0E655F6C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1" t="2003" r="10148"/>
          <a:stretch/>
        </p:blipFill>
        <p:spPr>
          <a:xfrm>
            <a:off x="5752706" y="2862709"/>
            <a:ext cx="3119943" cy="1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3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7" y="116632"/>
            <a:ext cx="9026394" cy="695325"/>
          </a:xfrm>
        </p:spPr>
        <p:txBody>
          <a:bodyPr/>
          <a:lstStyle/>
          <a:p>
            <a:r>
              <a:rPr lang="en-US" sz="4000" b="1" dirty="0"/>
              <a:t>Example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/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	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179388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sSup>
                            <m:sSupPr>
                              <m:ctrlPr>
                                <a:rPr lang="en-BE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sSup>
                        <m:sSupPr>
                          <m:ctrlPr>
                            <a:rPr lang="en-B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179388" lvl="1"/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E2DE73-2293-48B1-BF56-BF887134D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-208903"/>
                <a:ext cx="9145016" cy="1346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/>
              <p:nvPr/>
            </p:nvSpPr>
            <p:spPr>
              <a:xfrm>
                <a:off x="0" y="922017"/>
                <a:ext cx="8086107" cy="579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lvl="1"/>
                <a:r>
                  <a:rPr lang="en-US" b="1" u="sng" dirty="0"/>
                  <a:t>Solutions:</a:t>
                </a:r>
              </a:p>
              <a:p>
                <a:pPr marL="179388" lvl="1"/>
                <a:r>
                  <a:rPr lang="en-US" dirty="0"/>
                  <a:t>Zero 1: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Zero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−∞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BE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NaN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79388" lvl="1"/>
                <a:r>
                  <a:rPr lang="en-US" dirty="0"/>
                  <a:t>Pole 1,2: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+5=0⇒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16−20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Dead-time: 5 sec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dirty="0"/>
                  <a:t>Impulse response:</a:t>
                </a:r>
              </a:p>
              <a:p>
                <a:pPr marL="179388" lvl="1"/>
                <a:r>
                  <a:rPr lang="en-US" dirty="0"/>
                  <a:t>Initial value: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</m:func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Finial value: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Time constant: 0.5 sec</a:t>
                </a:r>
              </a:p>
              <a:p>
                <a:pPr marL="179388" lvl="1"/>
                <a:r>
                  <a:rPr lang="en-US" dirty="0"/>
                  <a:t>Oscillation frequency: 2,24 rad/sec</a:t>
                </a:r>
                <a:br>
                  <a:rPr lang="en-US" i="1" dirty="0"/>
                </a:br>
                <a:r>
                  <a:rPr lang="en-US" dirty="0"/>
                  <a:t>Damping factor= 0,89</a:t>
                </a:r>
              </a:p>
              <a:p>
                <a:pPr marL="179388" lvl="1"/>
                <a:endParaRPr lang="en-US" dirty="0"/>
              </a:p>
              <a:p>
                <a:pPr marL="179388" lvl="1"/>
                <a:r>
                  <a:rPr lang="en-US" b="1" dirty="0"/>
                  <a:t>Step response:</a:t>
                </a:r>
              </a:p>
              <a:p>
                <a:pPr marL="179388" lvl="1"/>
                <a:r>
                  <a:rPr lang="en-US" dirty="0"/>
                  <a:t>Initial value: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/>
              </a:p>
              <a:p>
                <a:pPr marL="179388" lvl="1"/>
                <a:r>
                  <a:rPr lang="en-US" dirty="0"/>
                  <a:t>Static gain: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465138" lvl="1" indent="-285750">
                  <a:buFont typeface="Wingdings" panose="05000000000000000000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F14137-4D7E-43A2-91B8-696B9BFED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2017"/>
                <a:ext cx="8086107" cy="5797485"/>
              </a:xfrm>
              <a:prstGeom prst="rect">
                <a:avLst/>
              </a:prstGeom>
              <a:blipFill>
                <a:blip r:embed="rId3"/>
                <a:stretch>
                  <a:fillRect t="-5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1A6F46D-DBCF-4F61-B101-F672C4B5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5" t="6368" r="5549"/>
          <a:stretch/>
        </p:blipFill>
        <p:spPr>
          <a:xfrm>
            <a:off x="6383126" y="1030979"/>
            <a:ext cx="2188273" cy="1368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037C2E-ED7B-4E3C-82ED-D0E655F6C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1" t="2003" r="10148"/>
          <a:stretch/>
        </p:blipFill>
        <p:spPr>
          <a:xfrm>
            <a:off x="5752706" y="2862709"/>
            <a:ext cx="3119943" cy="1722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8D7981-192C-4E69-9FE6-A834675251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61" r="7197"/>
          <a:stretch/>
        </p:blipFill>
        <p:spPr>
          <a:xfrm>
            <a:off x="5699269" y="4695537"/>
            <a:ext cx="3382239" cy="17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Connecting blocks - book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0B0C9-B985-463A-8BEF-3B78F28E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2" y="1033702"/>
            <a:ext cx="4686300" cy="971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994181-AB23-4544-BC92-CB32414F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2" y="2348880"/>
            <a:ext cx="4914900" cy="1400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C4745-0FB0-4F2D-8F76-400940347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2" y="4005064"/>
            <a:ext cx="4743450" cy="1552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30220" y="1215858"/>
            <a:ext cx="389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Serial connection (cascading)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Products of the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61860" y="2742603"/>
            <a:ext cx="389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Parallel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Sum of the elements</a:t>
            </a:r>
          </a:p>
          <a:p>
            <a:pPr lvl="1"/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5195412" y="4517517"/>
            <a:ext cx="389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Feedback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7544" y="2204864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3996296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3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What will we learn?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3" y="813016"/>
            <a:ext cx="8704263" cy="4575175"/>
          </a:xfrm>
        </p:spPr>
        <p:txBody>
          <a:bodyPr/>
          <a:lstStyle/>
          <a:p>
            <a:r>
              <a:rPr lang="en-US" b="1" dirty="0"/>
              <a:t>Very basics </a:t>
            </a:r>
            <a:r>
              <a:rPr lang="en-US" dirty="0"/>
              <a:t>only:</a:t>
            </a:r>
          </a:p>
          <a:p>
            <a:pPr lvl="1"/>
            <a:r>
              <a:rPr lang="en-US" dirty="0"/>
              <a:t>Systems &lt;&gt; models </a:t>
            </a:r>
          </a:p>
          <a:p>
            <a:pPr lvl="1"/>
            <a:r>
              <a:rPr lang="en-US" dirty="0"/>
              <a:t>Excitation signals</a:t>
            </a:r>
          </a:p>
          <a:p>
            <a:pPr lvl="1"/>
            <a:r>
              <a:rPr lang="en-US" dirty="0"/>
              <a:t>Some of the most popular analysis techniques: </a:t>
            </a:r>
            <a:br>
              <a:rPr lang="en-US" dirty="0"/>
            </a:br>
            <a:r>
              <a:rPr lang="en-US" dirty="0"/>
              <a:t>Bode plot, step responses…</a:t>
            </a:r>
          </a:p>
          <a:p>
            <a:pPr lvl="1"/>
            <a:r>
              <a:rPr lang="en-US" dirty="0"/>
              <a:t>Open and closed loop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Tools</a:t>
            </a:r>
          </a:p>
          <a:p>
            <a:pPr lvl="1"/>
            <a:r>
              <a:rPr lang="nl-NL" dirty="0"/>
              <a:t>Whiteboard v2.0</a:t>
            </a:r>
          </a:p>
          <a:p>
            <a:pPr lvl="1"/>
            <a:r>
              <a:rPr lang="nl-NL" dirty="0"/>
              <a:t>Simulink toolbox (MATLAB)</a:t>
            </a:r>
          </a:p>
          <a:p>
            <a:pPr lvl="1"/>
            <a:r>
              <a:rPr lang="en-BE" dirty="0"/>
              <a:t>PLC, ball balancing lab exercises</a:t>
            </a:r>
          </a:p>
          <a:p>
            <a:pPr marL="0" indent="0">
              <a:buNone/>
            </a:pPr>
            <a:endParaRPr lang="nl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888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Connecting blocks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9137" y="114475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7" y="1144756"/>
                <a:ext cx="79208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114590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145906"/>
                <a:ext cx="79208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6888" y="1575209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888" y="1575209"/>
                <a:ext cx="79208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" idx="3"/>
            <a:endCxn id="19" idx="2"/>
          </p:cNvCxnSpPr>
          <p:nvPr/>
        </p:nvCxnSpPr>
        <p:spPr>
          <a:xfrm>
            <a:off x="1611225" y="1329422"/>
            <a:ext cx="199491" cy="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31840" y="133057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3"/>
          </p:cNvCxnSpPr>
          <p:nvPr/>
        </p:nvCxnSpPr>
        <p:spPr>
          <a:xfrm flipH="1">
            <a:off x="2988976" y="1759875"/>
            <a:ext cx="3553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344370" y="1323515"/>
            <a:ext cx="3494" cy="436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umming Junction 18"/>
          <p:cNvSpPr/>
          <p:nvPr/>
        </p:nvSpPr>
        <p:spPr>
          <a:xfrm>
            <a:off x="1810716" y="122178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stCxn id="9" idx="1"/>
          </p:cNvCxnSpPr>
          <p:nvPr/>
        </p:nvCxnSpPr>
        <p:spPr>
          <a:xfrm flipH="1">
            <a:off x="1935224" y="1759875"/>
            <a:ext cx="261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4"/>
          </p:cNvCxnSpPr>
          <p:nvPr/>
        </p:nvCxnSpPr>
        <p:spPr>
          <a:xfrm flipV="1">
            <a:off x="1935224" y="1437808"/>
            <a:ext cx="1506" cy="3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7" idx="1"/>
          </p:cNvCxnSpPr>
          <p:nvPr/>
        </p:nvCxnSpPr>
        <p:spPr>
          <a:xfrm flipV="1">
            <a:off x="572337" y="1329422"/>
            <a:ext cx="246800" cy="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3929" y="957078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18746" y="126744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6834" y="972677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31" name="Striped Right Arrow 30"/>
          <p:cNvSpPr/>
          <p:nvPr/>
        </p:nvSpPr>
        <p:spPr>
          <a:xfrm rot="5400000">
            <a:off x="919308" y="1799892"/>
            <a:ext cx="618681" cy="36043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74303" y="2049874"/>
                <a:ext cx="2347240" cy="679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03" y="2049874"/>
                <a:ext cx="2347240" cy="67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8621543" y="237599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1"/>
          </p:cNvCxnSpPr>
          <p:nvPr/>
        </p:nvCxnSpPr>
        <p:spPr>
          <a:xfrm flipV="1">
            <a:off x="5894104" y="2389390"/>
            <a:ext cx="380199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90156" y="192626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21543" y="192626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28038" y="2431260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38" y="2431260"/>
                <a:ext cx="79208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724182" y="2438317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182" y="2438317"/>
                <a:ext cx="79208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41140" y="2985654"/>
                <a:ext cx="792088" cy="666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40" y="2985654"/>
                <a:ext cx="792088" cy="6666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stCxn id="48" idx="6"/>
            <a:endCxn id="40" idx="1"/>
          </p:cNvCxnSpPr>
          <p:nvPr/>
        </p:nvCxnSpPr>
        <p:spPr>
          <a:xfrm>
            <a:off x="1134222" y="2615926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20126" y="263022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16270" y="2622983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2" idx="3"/>
          </p:cNvCxnSpPr>
          <p:nvPr/>
        </p:nvCxnSpPr>
        <p:spPr>
          <a:xfrm flipH="1">
            <a:off x="2933228" y="3313757"/>
            <a:ext cx="799066" cy="5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732294" y="2615926"/>
            <a:ext cx="0" cy="697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Summing Junction 47"/>
          <p:cNvSpPr/>
          <p:nvPr/>
        </p:nvSpPr>
        <p:spPr>
          <a:xfrm>
            <a:off x="882194" y="250791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>
            <a:stCxn id="42" idx="1"/>
          </p:cNvCxnSpPr>
          <p:nvPr/>
        </p:nvCxnSpPr>
        <p:spPr>
          <a:xfrm flipH="1" flipV="1">
            <a:off x="1008208" y="3313757"/>
            <a:ext cx="1132932" cy="5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8" idx="4"/>
          </p:cNvCxnSpPr>
          <p:nvPr/>
        </p:nvCxnSpPr>
        <p:spPr>
          <a:xfrm flipV="1">
            <a:off x="1008208" y="2723938"/>
            <a:ext cx="0" cy="589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8378" y="2615926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4430" y="2218129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08208" y="2581180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77558" y="2265619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044401" y="1329527"/>
            <a:ext cx="295351" cy="1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qual 72"/>
          <p:cNvSpPr/>
          <p:nvPr/>
        </p:nvSpPr>
        <p:spPr>
          <a:xfrm>
            <a:off x="4346383" y="2137071"/>
            <a:ext cx="1149845" cy="531447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39552" y="3789040"/>
            <a:ext cx="76328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439647" y="4017442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47" y="4017442"/>
                <a:ext cx="79208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735791" y="4024499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1" y="4024499"/>
                <a:ext cx="79208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152749" y="457183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49" y="4571836"/>
                <a:ext cx="79208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26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87" idx="6"/>
            <a:endCxn id="79" idx="1"/>
          </p:cNvCxnSpPr>
          <p:nvPr/>
        </p:nvCxnSpPr>
        <p:spPr>
          <a:xfrm>
            <a:off x="1145831" y="4202108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231735" y="421641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527879" y="4209165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81" idx="3"/>
          </p:cNvCxnSpPr>
          <p:nvPr/>
        </p:nvCxnSpPr>
        <p:spPr>
          <a:xfrm flipH="1">
            <a:off x="2944837" y="4756502"/>
            <a:ext cx="7874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743903" y="4202108"/>
            <a:ext cx="0" cy="554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Summing Junction 86"/>
          <p:cNvSpPr/>
          <p:nvPr/>
        </p:nvSpPr>
        <p:spPr>
          <a:xfrm>
            <a:off x="893803" y="4094096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Connector 87"/>
          <p:cNvCxnSpPr>
            <a:stCxn id="81" idx="1"/>
          </p:cNvCxnSpPr>
          <p:nvPr/>
        </p:nvCxnSpPr>
        <p:spPr>
          <a:xfrm flipH="1">
            <a:off x="1019817" y="4756502"/>
            <a:ext cx="1132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1008208" y="4310120"/>
            <a:ext cx="0" cy="44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99987" y="4202108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19817" y="4167362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789167" y="3851801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4837" y="3818671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134788" y="5693510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493292" y="5532983"/>
                <a:ext cx="136187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92" y="5532983"/>
                <a:ext cx="1361875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432858" y="6095323"/>
                <a:ext cx="164002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58" y="6095323"/>
                <a:ext cx="1640027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7380"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/>
          <p:cNvCxnSpPr>
            <a:stCxn id="108" idx="6"/>
            <a:endCxn id="100" idx="1"/>
          </p:cNvCxnSpPr>
          <p:nvPr/>
        </p:nvCxnSpPr>
        <p:spPr>
          <a:xfrm>
            <a:off x="1204975" y="5717649"/>
            <a:ext cx="2883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860665" y="5725286"/>
            <a:ext cx="271170" cy="6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041172" y="6272043"/>
            <a:ext cx="2509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292080" y="5725286"/>
            <a:ext cx="0" cy="554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owchart: Summing Junction 107"/>
          <p:cNvSpPr/>
          <p:nvPr/>
        </p:nvSpPr>
        <p:spPr>
          <a:xfrm>
            <a:off x="952947" y="5609637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9" name="Straight Connector 108"/>
          <p:cNvCxnSpPr>
            <a:stCxn id="102" idx="1"/>
          </p:cNvCxnSpPr>
          <p:nvPr/>
        </p:nvCxnSpPr>
        <p:spPr>
          <a:xfrm flipH="1" flipV="1">
            <a:off x="3275856" y="6279680"/>
            <a:ext cx="157002" cy="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3272949" y="5839963"/>
            <a:ext cx="0" cy="44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59131" y="5717649"/>
            <a:ext cx="2938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78961" y="5682903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220072" y="5355145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73981" y="5334212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115" name="Striped Right Arrow 114"/>
          <p:cNvSpPr/>
          <p:nvPr/>
        </p:nvSpPr>
        <p:spPr>
          <a:xfrm rot="5400000">
            <a:off x="361064" y="4720311"/>
            <a:ext cx="618681" cy="360436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8" name="Flowchart: Summing Junction 117"/>
          <p:cNvSpPr/>
          <p:nvPr/>
        </p:nvSpPr>
        <p:spPr>
          <a:xfrm>
            <a:off x="3149480" y="5623939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3272949" y="567936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120" name="Straight Arrow Connector 119"/>
          <p:cNvCxnSpPr/>
          <p:nvPr/>
        </p:nvCxnSpPr>
        <p:spPr>
          <a:xfrm flipV="1">
            <a:off x="3415356" y="5724477"/>
            <a:ext cx="2236764" cy="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qual 130"/>
          <p:cNvSpPr/>
          <p:nvPr/>
        </p:nvSpPr>
        <p:spPr>
          <a:xfrm>
            <a:off x="4645149" y="4928986"/>
            <a:ext cx="1149845" cy="531447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189344" y="5019189"/>
                <a:ext cx="2347240" cy="679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344" y="5019189"/>
                <a:ext cx="2347240" cy="6790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/>
          <p:cNvCxnSpPr/>
          <p:nvPr/>
        </p:nvCxnSpPr>
        <p:spPr>
          <a:xfrm>
            <a:off x="8536584" y="5345311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endCxn id="132" idx="1"/>
          </p:cNvCxnSpPr>
          <p:nvPr/>
        </p:nvCxnSpPr>
        <p:spPr>
          <a:xfrm flipV="1">
            <a:off x="5809145" y="5358705"/>
            <a:ext cx="380199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5605197" y="4895580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X(s)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536584" y="4895580"/>
            <a:ext cx="78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Y(s)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3871663" y="950352"/>
            <a:ext cx="525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entry point 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exit point forwards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Divide with the element moved over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4312830" y="3894751"/>
            <a:ext cx="481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entry point 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Moving the exit point backwards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Multiple with the element moved over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84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14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98FF31-1006-4EAC-B9A1-9DB1C345D279}"/>
              </a:ext>
            </a:extLst>
          </p:cNvPr>
          <p:cNvSpPr/>
          <p:nvPr/>
        </p:nvSpPr>
        <p:spPr>
          <a:xfrm>
            <a:off x="2555776" y="1772816"/>
            <a:ext cx="3528392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1+D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15879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98FF31-1006-4EAC-B9A1-9DB1C345D279}"/>
              </a:ext>
            </a:extLst>
          </p:cNvPr>
          <p:cNvSpPr/>
          <p:nvPr/>
        </p:nvSpPr>
        <p:spPr>
          <a:xfrm>
            <a:off x="2375756" y="822496"/>
            <a:ext cx="4392488" cy="23904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1+D+I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25098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98FF31-1006-4EAC-B9A1-9DB1C345D279}"/>
              </a:ext>
            </a:extLst>
          </p:cNvPr>
          <p:cNvSpPr/>
          <p:nvPr/>
        </p:nvSpPr>
        <p:spPr>
          <a:xfrm>
            <a:off x="1115616" y="822496"/>
            <a:ext cx="7272808" cy="23904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KH(1+D+I)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19999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98FF31-1006-4EAC-B9A1-9DB1C345D279}"/>
                  </a:ext>
                </a:extLst>
              </p:cNvPr>
              <p:cNvSpPr/>
              <p:nvPr/>
            </p:nvSpPr>
            <p:spPr>
              <a:xfrm>
                <a:off x="1115616" y="836712"/>
                <a:ext cx="7272808" cy="36146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FKH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98FF31-1006-4EAC-B9A1-9DB1C345D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836712"/>
                <a:ext cx="7272808" cy="361461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20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49736-E2AA-4839-9D60-5A69E8C2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313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98FF31-1006-4EAC-B9A1-9DB1C345D279}"/>
                  </a:ext>
                </a:extLst>
              </p:cNvPr>
              <p:cNvSpPr/>
              <p:nvPr/>
            </p:nvSpPr>
            <p:spPr>
              <a:xfrm>
                <a:off x="1115616" y="836712"/>
                <a:ext cx="7272808" cy="361461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KH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FKH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B98FF31-1006-4EAC-B9A1-9DB1C345D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836712"/>
                <a:ext cx="7272808" cy="361461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BA35381-B78A-4B82-9868-8237048316B5}"/>
              </a:ext>
            </a:extLst>
          </p:cNvPr>
          <p:cNvSpPr/>
          <p:nvPr/>
        </p:nvSpPr>
        <p:spPr>
          <a:xfrm>
            <a:off x="4211960" y="2579120"/>
            <a:ext cx="136815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08D76F-E44C-4C2D-A04E-A4598171BE58}"/>
              </a:ext>
            </a:extLst>
          </p:cNvPr>
          <p:cNvSpPr/>
          <p:nvPr/>
        </p:nvSpPr>
        <p:spPr>
          <a:xfrm>
            <a:off x="3707904" y="2593419"/>
            <a:ext cx="2088232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F6AF5-CAF9-4E04-BE37-CD155BA98D38}"/>
              </a:ext>
            </a:extLst>
          </p:cNvPr>
          <p:cNvSpPr/>
          <p:nvPr/>
        </p:nvSpPr>
        <p:spPr>
          <a:xfrm>
            <a:off x="4811862" y="2996952"/>
            <a:ext cx="218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loop gain (function)</a:t>
            </a:r>
            <a:endParaRPr lang="en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8D33A-5F00-4C22-8E6F-D53823A664FE}"/>
              </a:ext>
            </a:extLst>
          </p:cNvPr>
          <p:cNvSpPr/>
          <p:nvPr/>
        </p:nvSpPr>
        <p:spPr>
          <a:xfrm>
            <a:off x="2886914" y="2939089"/>
            <a:ext cx="162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Characteristic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polynomial </a:t>
            </a:r>
            <a:endParaRPr lang="en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99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 example - advanced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6999612" cy="2232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31B0E1-1826-406F-90EB-067D00345ED3}"/>
              </a:ext>
            </a:extLst>
          </p:cNvPr>
          <p:cNvSpPr/>
          <p:nvPr/>
        </p:nvSpPr>
        <p:spPr>
          <a:xfrm>
            <a:off x="107504" y="4581128"/>
            <a:ext cx="8451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 is given</a:t>
            </a:r>
          </a:p>
          <a:p>
            <a:r>
              <a:rPr lang="en-BE" dirty="0"/>
              <a:t>http://</a:t>
            </a:r>
            <a:r>
              <a:rPr lang="en-US" dirty="0"/>
              <a:t>sysidguy.eu</a:t>
            </a:r>
            <a:r>
              <a:rPr lang="en-BE" dirty="0"/>
              <a:t>/regeltechniek/plant_simplify.pdf</a:t>
            </a:r>
          </a:p>
        </p:txBody>
      </p:sp>
    </p:spTree>
    <p:extLst>
      <p:ext uri="{BB962C8B-B14F-4D97-AF65-F5344CB8AC3E}">
        <p14:creationId xmlns:p14="http://schemas.microsoft.com/office/powerpoint/2010/main" val="2553687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6D939-DC16-482C-883C-14C00A5F4675}"/>
                  </a:ext>
                </a:extLst>
              </p:cNvPr>
              <p:cNvSpPr txBox="1"/>
              <p:nvPr/>
            </p:nvSpPr>
            <p:spPr>
              <a:xfrm>
                <a:off x="819137" y="142349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6D939-DC16-482C-883C-14C00A5F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7" y="1423496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B890E-4299-4C9C-A8E6-6B623172AAAE}"/>
                  </a:ext>
                </a:extLst>
              </p:cNvPr>
              <p:cNvSpPr txBox="1"/>
              <p:nvPr/>
            </p:nvSpPr>
            <p:spPr>
              <a:xfrm>
                <a:off x="2555776" y="1424646"/>
                <a:ext cx="792088" cy="6399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B890E-4299-4C9C-A8E6-6B623172A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24646"/>
                <a:ext cx="792088" cy="639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44373-0342-4AF7-A884-90EB7DCB0BE9}"/>
                  </a:ext>
                </a:extLst>
              </p:cNvPr>
              <p:cNvSpPr txBox="1"/>
              <p:nvPr/>
            </p:nvSpPr>
            <p:spPr>
              <a:xfrm>
                <a:off x="2555776" y="2348880"/>
                <a:ext cx="792088" cy="6127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44373-0342-4AF7-A884-90EB7DCB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48880"/>
                <a:ext cx="792088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212E4F-9B5A-4D79-88DA-7294726E0E95}"/>
              </a:ext>
            </a:extLst>
          </p:cNvPr>
          <p:cNvCxnSpPr>
            <a:stCxn id="7" idx="3"/>
            <a:endCxn id="14" idx="2"/>
          </p:cNvCxnSpPr>
          <p:nvPr/>
        </p:nvCxnSpPr>
        <p:spPr>
          <a:xfrm>
            <a:off x="1611225" y="1608162"/>
            <a:ext cx="199491" cy="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E81717-BBCB-47D1-8758-8C7550AE5FE2}"/>
              </a:ext>
            </a:extLst>
          </p:cNvPr>
          <p:cNvCxnSpPr/>
          <p:nvPr/>
        </p:nvCxnSpPr>
        <p:spPr>
          <a:xfrm>
            <a:off x="3347864" y="16093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87945B-1377-4AB4-9E7B-83E071D1499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347864" y="2655278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E88DC7-A8F1-491B-9B3A-199C98240394}"/>
              </a:ext>
            </a:extLst>
          </p:cNvPr>
          <p:cNvCxnSpPr>
            <a:cxnSpLocks/>
          </p:cNvCxnSpPr>
          <p:nvPr/>
        </p:nvCxnSpPr>
        <p:spPr>
          <a:xfrm>
            <a:off x="3563888" y="1602255"/>
            <a:ext cx="0" cy="105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Summing Junction 13">
            <a:extLst>
              <a:ext uri="{FF2B5EF4-FFF2-40B4-BE49-F238E27FC236}">
                <a16:creationId xmlns:a16="http://schemas.microsoft.com/office/drawing/2014/main" id="{A78A8FD4-66F0-4A02-A712-31F9B65226E3}"/>
              </a:ext>
            </a:extLst>
          </p:cNvPr>
          <p:cNvSpPr/>
          <p:nvPr/>
        </p:nvSpPr>
        <p:spPr>
          <a:xfrm>
            <a:off x="1810716" y="150052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D0B68E-BCCA-4609-99B8-658A1F09D66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18746" y="2655278"/>
            <a:ext cx="6370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B3F1E9-73F8-4B80-9EA8-94F92BB6AC4C}"/>
              </a:ext>
            </a:extLst>
          </p:cNvPr>
          <p:cNvCxnSpPr>
            <a:cxnSpLocks/>
          </p:cNvCxnSpPr>
          <p:nvPr/>
        </p:nvCxnSpPr>
        <p:spPr>
          <a:xfrm flipV="1">
            <a:off x="1918746" y="1716549"/>
            <a:ext cx="5804" cy="938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D4EAA6-6CC5-48D2-B42F-7503B4CC3EE2}"/>
              </a:ext>
            </a:extLst>
          </p:cNvPr>
          <p:cNvCxnSpPr>
            <a:cxnSpLocks/>
          </p:cNvCxnSpPr>
          <p:nvPr/>
        </p:nvCxnSpPr>
        <p:spPr>
          <a:xfrm flipV="1">
            <a:off x="572337" y="1608789"/>
            <a:ext cx="246800" cy="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F63483-2F8A-4FC4-A531-9490EA840679}"/>
              </a:ext>
            </a:extLst>
          </p:cNvPr>
          <p:cNvSpPr txBox="1"/>
          <p:nvPr/>
        </p:nvSpPr>
        <p:spPr>
          <a:xfrm>
            <a:off x="-10391" y="912475"/>
            <a:ext cx="15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u(t)=4*h(t)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A8A9F-EB6E-4317-A336-1157A35396AE}"/>
              </a:ext>
            </a:extLst>
          </p:cNvPr>
          <p:cNvSpPr txBox="1"/>
          <p:nvPr/>
        </p:nvSpPr>
        <p:spPr>
          <a:xfrm>
            <a:off x="1918746" y="154618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1DF634-D469-4B17-A636-3304A8EBFC75}"/>
              </a:ext>
            </a:extLst>
          </p:cNvPr>
          <p:cNvCxnSpPr>
            <a:cxnSpLocks/>
          </p:cNvCxnSpPr>
          <p:nvPr/>
        </p:nvCxnSpPr>
        <p:spPr>
          <a:xfrm>
            <a:off x="2044401" y="1608267"/>
            <a:ext cx="473295" cy="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B3F7465-F8DC-4895-A309-26B6BD7F924B}"/>
              </a:ext>
            </a:extLst>
          </p:cNvPr>
          <p:cNvSpPr/>
          <p:nvPr/>
        </p:nvSpPr>
        <p:spPr>
          <a:xfrm>
            <a:off x="0" y="3056899"/>
            <a:ext cx="8086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b="1" u="sng" dirty="0"/>
              <a:t>Steady-state values: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Reference signal (R)?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Process value (PV)?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Static error?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Measured process value (MPV)?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Error signal?</a:t>
            </a:r>
          </a:p>
          <a:p>
            <a:pPr marL="179388" lvl="1"/>
            <a:endParaRPr lang="en-US" dirty="0"/>
          </a:p>
          <a:p>
            <a:pPr marL="465138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43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6D939-DC16-482C-883C-14C00A5F4675}"/>
                  </a:ext>
                </a:extLst>
              </p:cNvPr>
              <p:cNvSpPr txBox="1"/>
              <p:nvPr/>
            </p:nvSpPr>
            <p:spPr>
              <a:xfrm>
                <a:off x="819137" y="1423496"/>
                <a:ext cx="79208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6D939-DC16-482C-883C-14C00A5F4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7" y="1423496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B890E-4299-4C9C-A8E6-6B623172AAAE}"/>
                  </a:ext>
                </a:extLst>
              </p:cNvPr>
              <p:cNvSpPr txBox="1"/>
              <p:nvPr/>
            </p:nvSpPr>
            <p:spPr>
              <a:xfrm>
                <a:off x="2555776" y="1424646"/>
                <a:ext cx="792088" cy="6399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B890E-4299-4C9C-A8E6-6B623172A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424646"/>
                <a:ext cx="792088" cy="6399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44373-0342-4AF7-A884-90EB7DCB0BE9}"/>
                  </a:ext>
                </a:extLst>
              </p:cNvPr>
              <p:cNvSpPr txBox="1"/>
              <p:nvPr/>
            </p:nvSpPr>
            <p:spPr>
              <a:xfrm>
                <a:off x="2555776" y="2348880"/>
                <a:ext cx="792088" cy="6127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44373-0342-4AF7-A884-90EB7DCB0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48880"/>
                <a:ext cx="792088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212E4F-9B5A-4D79-88DA-7294726E0E95}"/>
              </a:ext>
            </a:extLst>
          </p:cNvPr>
          <p:cNvCxnSpPr>
            <a:stCxn id="7" idx="3"/>
            <a:endCxn id="14" idx="2"/>
          </p:cNvCxnSpPr>
          <p:nvPr/>
        </p:nvCxnSpPr>
        <p:spPr>
          <a:xfrm>
            <a:off x="1611225" y="1608162"/>
            <a:ext cx="199491" cy="3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E81717-BBCB-47D1-8758-8C7550AE5FE2}"/>
              </a:ext>
            </a:extLst>
          </p:cNvPr>
          <p:cNvCxnSpPr/>
          <p:nvPr/>
        </p:nvCxnSpPr>
        <p:spPr>
          <a:xfrm>
            <a:off x="3347864" y="160931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87945B-1377-4AB4-9E7B-83E071D1499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347864" y="2655278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E88DC7-A8F1-491B-9B3A-199C98240394}"/>
              </a:ext>
            </a:extLst>
          </p:cNvPr>
          <p:cNvCxnSpPr>
            <a:cxnSpLocks/>
          </p:cNvCxnSpPr>
          <p:nvPr/>
        </p:nvCxnSpPr>
        <p:spPr>
          <a:xfrm>
            <a:off x="3563888" y="1602255"/>
            <a:ext cx="0" cy="1053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Summing Junction 13">
            <a:extLst>
              <a:ext uri="{FF2B5EF4-FFF2-40B4-BE49-F238E27FC236}">
                <a16:creationId xmlns:a16="http://schemas.microsoft.com/office/drawing/2014/main" id="{A78A8FD4-66F0-4A02-A712-31F9B65226E3}"/>
              </a:ext>
            </a:extLst>
          </p:cNvPr>
          <p:cNvSpPr/>
          <p:nvPr/>
        </p:nvSpPr>
        <p:spPr>
          <a:xfrm>
            <a:off x="1810716" y="1500524"/>
            <a:ext cx="252028" cy="216024"/>
          </a:xfrm>
          <a:prstGeom prst="flowChartSummingJuncti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D0B68E-BCCA-4609-99B8-658A1F09D66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18746" y="2655278"/>
            <a:ext cx="6370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B3F1E9-73F8-4B80-9EA8-94F92BB6AC4C}"/>
              </a:ext>
            </a:extLst>
          </p:cNvPr>
          <p:cNvCxnSpPr>
            <a:cxnSpLocks/>
          </p:cNvCxnSpPr>
          <p:nvPr/>
        </p:nvCxnSpPr>
        <p:spPr>
          <a:xfrm flipV="1">
            <a:off x="1918746" y="1716549"/>
            <a:ext cx="5804" cy="938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D4EAA6-6CC5-48D2-B42F-7503B4CC3EE2}"/>
              </a:ext>
            </a:extLst>
          </p:cNvPr>
          <p:cNvCxnSpPr>
            <a:cxnSpLocks/>
          </p:cNvCxnSpPr>
          <p:nvPr/>
        </p:nvCxnSpPr>
        <p:spPr>
          <a:xfrm flipV="1">
            <a:off x="572337" y="1608789"/>
            <a:ext cx="246800" cy="1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FF63483-2F8A-4FC4-A531-9490EA840679}"/>
              </a:ext>
            </a:extLst>
          </p:cNvPr>
          <p:cNvSpPr txBox="1"/>
          <p:nvPr/>
        </p:nvSpPr>
        <p:spPr>
          <a:xfrm>
            <a:off x="-10391" y="912475"/>
            <a:ext cx="15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u(t)=4*h(t)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A8A9F-EB6E-4317-A336-1157A35396AE}"/>
              </a:ext>
            </a:extLst>
          </p:cNvPr>
          <p:cNvSpPr txBox="1"/>
          <p:nvPr/>
        </p:nvSpPr>
        <p:spPr>
          <a:xfrm>
            <a:off x="1918746" y="1546185"/>
            <a:ext cx="182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1DF634-D469-4B17-A636-3304A8EBFC75}"/>
              </a:ext>
            </a:extLst>
          </p:cNvPr>
          <p:cNvCxnSpPr>
            <a:cxnSpLocks/>
          </p:cNvCxnSpPr>
          <p:nvPr/>
        </p:nvCxnSpPr>
        <p:spPr>
          <a:xfrm>
            <a:off x="2044401" y="1608267"/>
            <a:ext cx="473295" cy="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B3F7465-F8DC-4895-A309-26B6BD7F924B}"/>
              </a:ext>
            </a:extLst>
          </p:cNvPr>
          <p:cNvSpPr/>
          <p:nvPr/>
        </p:nvSpPr>
        <p:spPr>
          <a:xfrm>
            <a:off x="22582" y="4101583"/>
            <a:ext cx="8086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b="1" u="sng" dirty="0"/>
              <a:t>Steady-state values: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Reference signal (R)? 4*5=20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Process value (PV)? 20*(1/2)/(1+(1/2)(8/4))=5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Static error? 4-5=-1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Measured process value (MPV)? PV*(8/4)=10</a:t>
            </a:r>
          </a:p>
          <a:p>
            <a:pPr marL="465138" lvl="1" indent="-285750">
              <a:buFont typeface="Wingdings" panose="05000000000000000000" pitchFamily="2" charset="2"/>
              <a:buChar char="q"/>
            </a:pPr>
            <a:r>
              <a:rPr lang="en-US" dirty="0"/>
              <a:t>Error signal? R-MPV=10</a:t>
            </a:r>
          </a:p>
          <a:p>
            <a:pPr marL="179388" lvl="1"/>
            <a:endParaRPr lang="en-US" dirty="0"/>
          </a:p>
          <a:p>
            <a:pPr marL="465138" lvl="1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D4B0B6-40A4-475C-B545-32825F816B18}"/>
              </a:ext>
            </a:extLst>
          </p:cNvPr>
          <p:cNvSpPr txBox="1"/>
          <p:nvPr/>
        </p:nvSpPr>
        <p:spPr>
          <a:xfrm>
            <a:off x="1342591" y="1061689"/>
            <a:ext cx="844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C5B214-71A3-4DC3-ACEA-BB5E800CCFE8}"/>
              </a:ext>
            </a:extLst>
          </p:cNvPr>
          <p:cNvSpPr txBox="1"/>
          <p:nvPr/>
        </p:nvSpPr>
        <p:spPr>
          <a:xfrm>
            <a:off x="3550241" y="1140589"/>
            <a:ext cx="844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5421D2-AC2C-4C27-87CF-07CAC1585DED}"/>
              </a:ext>
            </a:extLst>
          </p:cNvPr>
          <p:cNvSpPr txBox="1"/>
          <p:nvPr/>
        </p:nvSpPr>
        <p:spPr>
          <a:xfrm>
            <a:off x="1272514" y="2084213"/>
            <a:ext cx="844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C9307A-51EC-4DC4-A2F0-AA21AB94CDF6}"/>
              </a:ext>
            </a:extLst>
          </p:cNvPr>
          <p:cNvSpPr txBox="1"/>
          <p:nvPr/>
        </p:nvSpPr>
        <p:spPr>
          <a:xfrm>
            <a:off x="1820841" y="1105056"/>
            <a:ext cx="844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6845F-BFC9-41A5-BF96-40C28C32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248" y="754988"/>
            <a:ext cx="5867480" cy="380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5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Test your Simulink installation</a:t>
            </a:r>
            <a:endParaRPr lang="hu-HU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4942A-B3B4-4DA8-BE41-7263D9B4C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4505325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7CBCD5-2970-4D02-B4ED-47C6E07B5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838" b="27614"/>
          <a:stretch/>
        </p:blipFill>
        <p:spPr>
          <a:xfrm>
            <a:off x="5220072" y="1124744"/>
            <a:ext cx="3672408" cy="2808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70449-0296-4D00-9526-65B318461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339"/>
          <a:stretch/>
        </p:blipFill>
        <p:spPr>
          <a:xfrm>
            <a:off x="87511" y="2924944"/>
            <a:ext cx="4689326" cy="3587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48AFA-37CF-4092-B775-1019A915D620}"/>
              </a:ext>
            </a:extLst>
          </p:cNvPr>
          <p:cNvSpPr txBox="1"/>
          <p:nvPr/>
        </p:nvSpPr>
        <p:spPr>
          <a:xfrm>
            <a:off x="5588410" y="4060118"/>
            <a:ext cx="321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2:</a:t>
            </a:r>
            <a:r>
              <a:rPr lang="en-US" dirty="0"/>
              <a:t> create a blank model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38810-7B96-4DBC-BB67-3422082FAD1E}"/>
              </a:ext>
            </a:extLst>
          </p:cNvPr>
          <p:cNvSpPr txBox="1"/>
          <p:nvPr/>
        </p:nvSpPr>
        <p:spPr>
          <a:xfrm>
            <a:off x="4843919" y="5209976"/>
            <a:ext cx="4287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3:</a:t>
            </a:r>
            <a:r>
              <a:rPr lang="en-US" dirty="0"/>
              <a:t> type ‘bode’ and ‘discrete impulse’ on the workspace. There should be blocks available with these names.</a:t>
            </a:r>
            <a:endParaRPr lang="en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62C6D-84BE-4F5B-BA9E-CFA09E61BE9D}"/>
              </a:ext>
            </a:extLst>
          </p:cNvPr>
          <p:cNvSpPr txBox="1"/>
          <p:nvPr/>
        </p:nvSpPr>
        <p:spPr>
          <a:xfrm>
            <a:off x="257708" y="2097435"/>
            <a:ext cx="34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1:</a:t>
            </a:r>
            <a:r>
              <a:rPr lang="en-US" dirty="0"/>
              <a:t> type ‘simulink’ &lt;enter&gt;</a:t>
            </a:r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0A91A-FA35-4B7C-91CD-1F09D97AF2F6}"/>
              </a:ext>
            </a:extLst>
          </p:cNvPr>
          <p:cNvSpPr txBox="1"/>
          <p:nvPr/>
        </p:nvSpPr>
        <p:spPr>
          <a:xfrm>
            <a:off x="1606282" y="1616654"/>
            <a:ext cx="3802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BE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B0B45-D869-409E-8983-BE5EDC6A1727}"/>
              </a:ext>
            </a:extLst>
          </p:cNvPr>
          <p:cNvSpPr txBox="1"/>
          <p:nvPr/>
        </p:nvSpPr>
        <p:spPr>
          <a:xfrm>
            <a:off x="8244408" y="3068960"/>
            <a:ext cx="3802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endParaRPr lang="en-BE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2EB6E-D8FF-4611-AB4C-11027A7B8013}"/>
              </a:ext>
            </a:extLst>
          </p:cNvPr>
          <p:cNvSpPr txBox="1"/>
          <p:nvPr/>
        </p:nvSpPr>
        <p:spPr>
          <a:xfrm>
            <a:off x="1964969" y="5717287"/>
            <a:ext cx="3802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endParaRPr lang="en-BE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B3EA9E-BDD4-4632-AF9A-EE03E6E699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325"/>
          <a:stretch/>
        </p:blipFill>
        <p:spPr>
          <a:xfrm>
            <a:off x="2424135" y="5664062"/>
            <a:ext cx="1077852" cy="292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4EED1-0A6A-4D8C-9126-5AB6233A0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4403" y="5379537"/>
            <a:ext cx="1340918" cy="33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00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84" y="188640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1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DB06C-A7A8-4B23-9AB4-050B99BD0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46"/>
          <a:stretch/>
        </p:blipFill>
        <p:spPr>
          <a:xfrm>
            <a:off x="-108520" y="904289"/>
            <a:ext cx="8725221" cy="4540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C4E41F-60D4-4786-AE5D-BAA885E5D270}"/>
                  </a:ext>
                </a:extLst>
              </p:cNvPr>
              <p:cNvSpPr/>
              <p:nvPr/>
            </p:nvSpPr>
            <p:spPr>
              <a:xfrm>
                <a:off x="33888" y="5445224"/>
                <a:ext cx="9028113" cy="1684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Static gain=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(∞)−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(∞)−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when unity step response, 0 starting 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Overshoot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∗100 [%]</m:t>
                    </m:r>
                  </m:oMath>
                </a14:m>
                <a:r>
                  <a:rPr lang="en-US" dirty="0"/>
                  <a:t> (undershoot: min(y))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C4E41F-60D4-4786-AE5D-BAA885E5D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" y="5445224"/>
                <a:ext cx="9028113" cy="1684307"/>
              </a:xfrm>
              <a:prstGeom prst="rect">
                <a:avLst/>
              </a:prstGeom>
              <a:blipFill>
                <a:blip r:embed="rId3"/>
                <a:stretch>
                  <a:fillRect l="-6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155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0BE67-C3A8-4C2C-B3F7-A294EEE903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462" y="822496"/>
            <a:ext cx="7839075" cy="57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step response –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B9AB-193E-4FB2-8F33-A9A01563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5535" r="8651" b="371"/>
          <a:stretch/>
        </p:blipFill>
        <p:spPr>
          <a:xfrm>
            <a:off x="107504" y="908721"/>
            <a:ext cx="9001000" cy="2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DE78E-76D8-45C3-8333-50331FA48932}"/>
              </a:ext>
            </a:extLst>
          </p:cNvPr>
          <p:cNvSpPr/>
          <p:nvPr/>
        </p:nvSpPr>
        <p:spPr>
          <a:xfrm>
            <a:off x="-108520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/>
            <a:r>
              <a:rPr lang="en-US" b="1" dirty="0"/>
              <a:t>Order of the system: ?</a:t>
            </a:r>
          </a:p>
          <a:p>
            <a:pPr marL="179388" lvl="1"/>
            <a:r>
              <a:rPr lang="en-US" b="1" dirty="0"/>
              <a:t>Static gain: ?</a:t>
            </a:r>
          </a:p>
          <a:p>
            <a:pPr marL="179388" lvl="1"/>
            <a:r>
              <a:rPr lang="en-US" dirty="0"/>
              <a:t>Settling time: ?</a:t>
            </a:r>
          </a:p>
          <a:p>
            <a:pPr marL="179388" lvl="1"/>
            <a:r>
              <a:rPr lang="en-US" dirty="0"/>
              <a:t>Rise time: ?</a:t>
            </a:r>
          </a:p>
          <a:p>
            <a:pPr marL="179388" lvl="1"/>
            <a:r>
              <a:rPr lang="en-US" dirty="0"/>
              <a:t>Overshoot: ?</a:t>
            </a:r>
          </a:p>
          <a:p>
            <a:pPr marL="179388" lvl="1"/>
            <a:r>
              <a:rPr lang="en-US" dirty="0"/>
              <a:t>Dead time: ?</a:t>
            </a:r>
          </a:p>
          <a:p>
            <a:pPr marL="179388" lvl="1"/>
            <a:r>
              <a:rPr lang="en-US" dirty="0"/>
              <a:t>Time constant: ?</a:t>
            </a:r>
          </a:p>
          <a:p>
            <a:pPr marL="179388" lvl="1"/>
            <a:r>
              <a:rPr lang="en-US" dirty="0"/>
              <a:t>Steady-state error: ?</a:t>
            </a:r>
          </a:p>
        </p:txBody>
      </p:sp>
    </p:spTree>
    <p:extLst>
      <p:ext uri="{BB962C8B-B14F-4D97-AF65-F5344CB8AC3E}">
        <p14:creationId xmlns:p14="http://schemas.microsoft.com/office/powerpoint/2010/main" val="5883999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step response –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B9AB-193E-4FB2-8F33-A9A01563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5535" r="8651" b="371"/>
          <a:stretch/>
        </p:blipFill>
        <p:spPr>
          <a:xfrm>
            <a:off x="107504" y="908721"/>
            <a:ext cx="9001000" cy="2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DE78E-76D8-45C3-8333-50331FA48932}"/>
              </a:ext>
            </a:extLst>
          </p:cNvPr>
          <p:cNvSpPr/>
          <p:nvPr/>
        </p:nvSpPr>
        <p:spPr>
          <a:xfrm>
            <a:off x="-108520" y="39330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/>
            <a:r>
              <a:rPr lang="en-US" dirty="0"/>
              <a:t>Order of the system: 1 (probably)</a:t>
            </a:r>
          </a:p>
          <a:p>
            <a:pPr marL="179388" lvl="1"/>
            <a:r>
              <a:rPr lang="en-US" dirty="0"/>
              <a:t>Static gain: 0.5</a:t>
            </a:r>
          </a:p>
          <a:p>
            <a:pPr marL="179388" lvl="1"/>
            <a:r>
              <a:rPr lang="en-US" b="1" dirty="0"/>
              <a:t>Settling time: ?</a:t>
            </a:r>
          </a:p>
          <a:p>
            <a:pPr marL="179388" lvl="1"/>
            <a:r>
              <a:rPr lang="en-US" b="1" dirty="0"/>
              <a:t>Rise time: ?</a:t>
            </a:r>
          </a:p>
          <a:p>
            <a:pPr marL="179388" lvl="1"/>
            <a:r>
              <a:rPr lang="en-US" dirty="0"/>
              <a:t>Overshoot: ?</a:t>
            </a:r>
          </a:p>
          <a:p>
            <a:pPr marL="179388" lvl="1"/>
            <a:r>
              <a:rPr lang="en-US" dirty="0"/>
              <a:t>Dead time: ?</a:t>
            </a:r>
          </a:p>
          <a:p>
            <a:pPr marL="179388" lvl="1"/>
            <a:r>
              <a:rPr lang="en-US" dirty="0"/>
              <a:t>Time constant: ?</a:t>
            </a:r>
          </a:p>
          <a:p>
            <a:pPr marL="179388" lvl="1"/>
            <a:r>
              <a:rPr lang="en-US" dirty="0"/>
              <a:t>Steady-state error: ?</a:t>
            </a:r>
          </a:p>
        </p:txBody>
      </p:sp>
    </p:spTree>
    <p:extLst>
      <p:ext uri="{BB962C8B-B14F-4D97-AF65-F5344CB8AC3E}">
        <p14:creationId xmlns:p14="http://schemas.microsoft.com/office/powerpoint/2010/main" val="24156184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step response –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B9AB-193E-4FB2-8F33-A9A01563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5535" r="8651" b="371"/>
          <a:stretch/>
        </p:blipFill>
        <p:spPr>
          <a:xfrm>
            <a:off x="107504" y="908721"/>
            <a:ext cx="9001000" cy="2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DE78E-76D8-45C3-8333-50331FA48932}"/>
              </a:ext>
            </a:extLst>
          </p:cNvPr>
          <p:cNvSpPr/>
          <p:nvPr/>
        </p:nvSpPr>
        <p:spPr>
          <a:xfrm>
            <a:off x="-108520" y="39330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dirty="0"/>
              <a:t>Order of the system: 1 (probably)</a:t>
            </a:r>
          </a:p>
          <a:p>
            <a:pPr marL="179388" lvl="1"/>
            <a:r>
              <a:rPr lang="en-US" dirty="0"/>
              <a:t>Static gain: 0.5</a:t>
            </a:r>
          </a:p>
          <a:p>
            <a:pPr marL="179388" lvl="1"/>
            <a:r>
              <a:rPr lang="en-US" dirty="0"/>
              <a:t>Settling time: 1.9 sec</a:t>
            </a:r>
          </a:p>
          <a:p>
            <a:pPr marL="179388" lvl="1"/>
            <a:r>
              <a:rPr lang="en-US" dirty="0"/>
              <a:t>Rise time: around 1.2 sec (1.3-0.1)</a:t>
            </a:r>
          </a:p>
          <a:p>
            <a:pPr marL="179388" lvl="1"/>
            <a:r>
              <a:rPr lang="en-US" b="1" dirty="0"/>
              <a:t>Overshoot: ?</a:t>
            </a:r>
          </a:p>
          <a:p>
            <a:pPr marL="179388" lvl="1"/>
            <a:r>
              <a:rPr lang="en-US" b="1" dirty="0"/>
              <a:t>Dead time: ?</a:t>
            </a:r>
          </a:p>
          <a:p>
            <a:pPr marL="179388" lvl="1"/>
            <a:r>
              <a:rPr lang="en-US" b="1" dirty="0"/>
              <a:t>Time constant: ?</a:t>
            </a:r>
          </a:p>
          <a:p>
            <a:pPr marL="179388" lvl="1"/>
            <a:r>
              <a:rPr lang="en-US" b="1" dirty="0"/>
              <a:t>Steady-state error: ?</a:t>
            </a:r>
          </a:p>
        </p:txBody>
      </p:sp>
    </p:spTree>
    <p:extLst>
      <p:ext uri="{BB962C8B-B14F-4D97-AF65-F5344CB8AC3E}">
        <p14:creationId xmlns:p14="http://schemas.microsoft.com/office/powerpoint/2010/main" val="3460946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step response – example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AB9AB-193E-4FB2-8F33-A9A015633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8" t="5535" r="8651" b="371"/>
          <a:stretch/>
        </p:blipFill>
        <p:spPr>
          <a:xfrm>
            <a:off x="107504" y="908721"/>
            <a:ext cx="9001000" cy="2880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1DE78E-76D8-45C3-8333-50331FA48932}"/>
              </a:ext>
            </a:extLst>
          </p:cNvPr>
          <p:cNvSpPr/>
          <p:nvPr/>
        </p:nvSpPr>
        <p:spPr>
          <a:xfrm>
            <a:off x="-108520" y="39330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dirty="0"/>
              <a:t>Order of the system: 1 (probably)</a:t>
            </a:r>
          </a:p>
          <a:p>
            <a:pPr marL="179388" lvl="1"/>
            <a:r>
              <a:rPr lang="en-US" dirty="0"/>
              <a:t>Static gain: 0.5</a:t>
            </a:r>
          </a:p>
          <a:p>
            <a:pPr marL="179388" lvl="1"/>
            <a:r>
              <a:rPr lang="en-US" dirty="0"/>
              <a:t>Settling time: 1.9 sec</a:t>
            </a:r>
          </a:p>
          <a:p>
            <a:pPr marL="179388" lvl="1"/>
            <a:r>
              <a:rPr lang="en-US" dirty="0"/>
              <a:t>Rise time: around 1.2 sec (1.3-0.1)</a:t>
            </a:r>
          </a:p>
          <a:p>
            <a:pPr marL="179388" lvl="1"/>
            <a:r>
              <a:rPr lang="en-US" dirty="0"/>
              <a:t>Overshoot: 0 % ([0.5-0.5]/0.5*100)</a:t>
            </a:r>
          </a:p>
          <a:p>
            <a:pPr marL="179388" lvl="1"/>
            <a:r>
              <a:rPr lang="en-US" dirty="0"/>
              <a:t>Dead time: 0 </a:t>
            </a:r>
          </a:p>
          <a:p>
            <a:pPr marL="179388" lvl="1"/>
            <a:r>
              <a:rPr lang="en-US" dirty="0"/>
              <a:t>Time constant: around 0.5 sec (amplitude is near 0.5*63%=0,315)</a:t>
            </a:r>
          </a:p>
          <a:p>
            <a:pPr marL="179388" lvl="1"/>
            <a:r>
              <a:rPr lang="en-US" dirty="0"/>
              <a:t>Steady-state error: 0.5</a:t>
            </a:r>
          </a:p>
        </p:txBody>
      </p:sp>
    </p:spTree>
    <p:extLst>
      <p:ext uri="{BB962C8B-B14F-4D97-AF65-F5344CB8AC3E}">
        <p14:creationId xmlns:p14="http://schemas.microsoft.com/office/powerpoint/2010/main" val="3112725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– example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35E2A-4BC4-4CF1-94FA-D5901FD08D6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837" r="8263"/>
          <a:stretch/>
        </p:blipFill>
        <p:spPr>
          <a:xfrm>
            <a:off x="-59292" y="765080"/>
            <a:ext cx="9184894" cy="363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F3EEC-BD58-49C2-AB1F-BA54F350B3AD}"/>
              </a:ext>
            </a:extLst>
          </p:cNvPr>
          <p:cNvSpPr/>
          <p:nvPr/>
        </p:nvSpPr>
        <p:spPr>
          <a:xfrm>
            <a:off x="-108520" y="42170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/>
            <a:r>
              <a:rPr lang="en-US" b="1" dirty="0"/>
              <a:t>Order of the system: ?</a:t>
            </a:r>
          </a:p>
          <a:p>
            <a:pPr marL="179388" lvl="1"/>
            <a:r>
              <a:rPr lang="en-US" b="1" dirty="0"/>
              <a:t>Static gain: ?</a:t>
            </a:r>
          </a:p>
          <a:p>
            <a:pPr marL="179388" lvl="1"/>
            <a:r>
              <a:rPr lang="en-US" dirty="0"/>
              <a:t>Settling time: ?</a:t>
            </a:r>
          </a:p>
          <a:p>
            <a:pPr marL="179388" lvl="1"/>
            <a:r>
              <a:rPr lang="en-US" dirty="0"/>
              <a:t>Rise time: ?</a:t>
            </a:r>
          </a:p>
          <a:p>
            <a:pPr marL="179388" lvl="1"/>
            <a:r>
              <a:rPr lang="en-US" dirty="0"/>
              <a:t>Overshoot: ?</a:t>
            </a:r>
          </a:p>
          <a:p>
            <a:pPr marL="179388" lvl="1"/>
            <a:r>
              <a:rPr lang="en-US" dirty="0"/>
              <a:t>Dead time: ?</a:t>
            </a:r>
          </a:p>
          <a:p>
            <a:pPr marL="179388" lvl="1"/>
            <a:r>
              <a:rPr lang="en-US" dirty="0"/>
              <a:t>Time constant: ?</a:t>
            </a:r>
          </a:p>
          <a:p>
            <a:pPr marL="179388" lvl="1"/>
            <a:r>
              <a:rPr lang="en-US" dirty="0"/>
              <a:t>Steady-state error: 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1575C2-6FFE-4BB3-8799-AA9188480EB6}"/>
              </a:ext>
            </a:extLst>
          </p:cNvPr>
          <p:cNvCxnSpPr/>
          <p:nvPr/>
        </p:nvCxnSpPr>
        <p:spPr>
          <a:xfrm>
            <a:off x="251520" y="3627552"/>
            <a:ext cx="697037" cy="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790683-3AA5-4A13-B257-DF69BE0B2279}"/>
              </a:ext>
            </a:extLst>
          </p:cNvPr>
          <p:cNvCxnSpPr/>
          <p:nvPr/>
        </p:nvCxnSpPr>
        <p:spPr>
          <a:xfrm>
            <a:off x="274563" y="3255864"/>
            <a:ext cx="697037" cy="0"/>
          </a:xfrm>
          <a:prstGeom prst="line">
            <a:avLst/>
          </a:prstGeom>
          <a:ln w="12700">
            <a:solidFill>
              <a:srgbClr val="E4A18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50CE2F-2571-445E-851C-A0E485DE29C6}"/>
              </a:ext>
            </a:extLst>
          </p:cNvPr>
          <p:cNvCxnSpPr>
            <a:cxnSpLocks/>
          </p:cNvCxnSpPr>
          <p:nvPr/>
        </p:nvCxnSpPr>
        <p:spPr>
          <a:xfrm flipH="1">
            <a:off x="971600" y="2892076"/>
            <a:ext cx="1" cy="75600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91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– example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35E2A-4BC4-4CF1-94FA-D5901FD08D6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837" r="8263"/>
          <a:stretch/>
        </p:blipFill>
        <p:spPr>
          <a:xfrm>
            <a:off x="-59292" y="765080"/>
            <a:ext cx="9184894" cy="3636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19A7A-8FA7-4D3C-ABCE-A54E01F1870E}"/>
              </a:ext>
            </a:extLst>
          </p:cNvPr>
          <p:cNvCxnSpPr>
            <a:cxnSpLocks/>
          </p:cNvCxnSpPr>
          <p:nvPr/>
        </p:nvCxnSpPr>
        <p:spPr>
          <a:xfrm>
            <a:off x="251520" y="3627552"/>
            <a:ext cx="720080" cy="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C3F6-E164-4A83-B20A-4C8648B22B4A}"/>
              </a:ext>
            </a:extLst>
          </p:cNvPr>
          <p:cNvCxnSpPr/>
          <p:nvPr/>
        </p:nvCxnSpPr>
        <p:spPr>
          <a:xfrm>
            <a:off x="274563" y="3255864"/>
            <a:ext cx="697037" cy="0"/>
          </a:xfrm>
          <a:prstGeom prst="line">
            <a:avLst/>
          </a:prstGeom>
          <a:ln w="12700">
            <a:solidFill>
              <a:srgbClr val="E4A18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C37725-3C43-4A86-B112-3CB587E0F39D}"/>
              </a:ext>
            </a:extLst>
          </p:cNvPr>
          <p:cNvCxnSpPr>
            <a:cxnSpLocks/>
          </p:cNvCxnSpPr>
          <p:nvPr/>
        </p:nvCxnSpPr>
        <p:spPr>
          <a:xfrm flipH="1">
            <a:off x="971600" y="2892076"/>
            <a:ext cx="1" cy="75600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D9FE71-2C9E-46F5-9E68-2586CC40FB5A}"/>
              </a:ext>
            </a:extLst>
          </p:cNvPr>
          <p:cNvSpPr txBox="1"/>
          <p:nvPr/>
        </p:nvSpPr>
        <p:spPr>
          <a:xfrm>
            <a:off x="-186850" y="4221088"/>
            <a:ext cx="63430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1"/>
            <a:r>
              <a:rPr lang="en-US" dirty="0"/>
              <a:t>Order of the system: probably 2</a:t>
            </a:r>
          </a:p>
          <a:p>
            <a:pPr marL="179388" lvl="1"/>
            <a:r>
              <a:rPr lang="en-US" dirty="0"/>
              <a:t>Static gain: 2 [=(6-2)/(3-1)]</a:t>
            </a:r>
          </a:p>
          <a:p>
            <a:pPr marL="179388" lvl="1"/>
            <a:r>
              <a:rPr lang="en-US" b="1" dirty="0"/>
              <a:t>Settling time: ?</a:t>
            </a:r>
          </a:p>
          <a:p>
            <a:pPr marL="179388" lvl="1"/>
            <a:r>
              <a:rPr lang="en-US" b="1" dirty="0"/>
              <a:t>Rise time: ?</a:t>
            </a:r>
          </a:p>
          <a:p>
            <a:pPr marL="179388" lvl="1"/>
            <a:r>
              <a:rPr lang="en-US" dirty="0"/>
              <a:t>Overshoot: ?</a:t>
            </a:r>
          </a:p>
          <a:p>
            <a:pPr marL="179388" lvl="1"/>
            <a:r>
              <a:rPr lang="en-US" dirty="0"/>
              <a:t>Dead time: ?</a:t>
            </a:r>
          </a:p>
          <a:p>
            <a:pPr marL="179388" lvl="1"/>
            <a:r>
              <a:rPr lang="en-US" dirty="0"/>
              <a:t>Time constant: ?</a:t>
            </a:r>
          </a:p>
          <a:p>
            <a:pPr marL="179388" lvl="1"/>
            <a:r>
              <a:rPr lang="en-US" dirty="0"/>
              <a:t>Steady-state error: ?</a:t>
            </a:r>
          </a:p>
        </p:txBody>
      </p:sp>
    </p:spTree>
    <p:extLst>
      <p:ext uri="{BB962C8B-B14F-4D97-AF65-F5344CB8AC3E}">
        <p14:creationId xmlns:p14="http://schemas.microsoft.com/office/powerpoint/2010/main" val="35146279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– example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35E2A-4BC4-4CF1-94FA-D5901FD08D6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837" r="8263"/>
          <a:stretch/>
        </p:blipFill>
        <p:spPr>
          <a:xfrm>
            <a:off x="-59292" y="765080"/>
            <a:ext cx="9184894" cy="363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F3EEC-BD58-49C2-AB1F-BA54F350B3AD}"/>
              </a:ext>
            </a:extLst>
          </p:cNvPr>
          <p:cNvSpPr/>
          <p:nvPr/>
        </p:nvSpPr>
        <p:spPr>
          <a:xfrm>
            <a:off x="-108520" y="42170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lvl="1"/>
            <a:r>
              <a:rPr lang="en-US" dirty="0"/>
              <a:t>Order of the system: probably 2</a:t>
            </a:r>
          </a:p>
          <a:p>
            <a:pPr marL="179388" lvl="1"/>
            <a:r>
              <a:rPr lang="en-US" dirty="0"/>
              <a:t>Static gain: 2 [=(6-2)/(3-1)]</a:t>
            </a:r>
          </a:p>
          <a:p>
            <a:pPr marL="179388" lvl="1"/>
            <a:r>
              <a:rPr lang="en-US" dirty="0"/>
              <a:t>Settling time: around 7.2 sec</a:t>
            </a:r>
          </a:p>
          <a:p>
            <a:pPr marL="179388" lvl="1"/>
            <a:r>
              <a:rPr lang="en-US" dirty="0"/>
              <a:t>Rise time: around 0.28 sec (5.3-5.02)</a:t>
            </a:r>
          </a:p>
          <a:p>
            <a:pPr marL="179388" lvl="1"/>
            <a:r>
              <a:rPr lang="en-US" dirty="0"/>
              <a:t>Overshoot: 20% [(7.2-6)/6*100] </a:t>
            </a:r>
          </a:p>
          <a:p>
            <a:pPr marL="179388" lvl="1"/>
            <a:r>
              <a:rPr lang="en-US" b="1" dirty="0"/>
              <a:t>Dead time: ?</a:t>
            </a:r>
          </a:p>
          <a:p>
            <a:pPr marL="179388" lvl="1"/>
            <a:r>
              <a:rPr lang="en-US" b="1" dirty="0"/>
              <a:t>Time constant: ?</a:t>
            </a:r>
          </a:p>
          <a:p>
            <a:pPr marL="179388" lvl="1"/>
            <a:r>
              <a:rPr lang="en-US" b="1" dirty="0"/>
              <a:t>Steady-state error: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19A7A-8FA7-4D3C-ABCE-A54E01F1870E}"/>
              </a:ext>
            </a:extLst>
          </p:cNvPr>
          <p:cNvCxnSpPr/>
          <p:nvPr/>
        </p:nvCxnSpPr>
        <p:spPr>
          <a:xfrm>
            <a:off x="251520" y="3627552"/>
            <a:ext cx="697037" cy="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C3F6-E164-4A83-B20A-4C8648B22B4A}"/>
              </a:ext>
            </a:extLst>
          </p:cNvPr>
          <p:cNvCxnSpPr/>
          <p:nvPr/>
        </p:nvCxnSpPr>
        <p:spPr>
          <a:xfrm>
            <a:off x="274563" y="3255864"/>
            <a:ext cx="697037" cy="0"/>
          </a:xfrm>
          <a:prstGeom prst="line">
            <a:avLst/>
          </a:prstGeom>
          <a:ln w="12700">
            <a:solidFill>
              <a:srgbClr val="E4A18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C37725-3C43-4A86-B112-3CB587E0F39D}"/>
              </a:ext>
            </a:extLst>
          </p:cNvPr>
          <p:cNvCxnSpPr>
            <a:cxnSpLocks/>
          </p:cNvCxnSpPr>
          <p:nvPr/>
        </p:nvCxnSpPr>
        <p:spPr>
          <a:xfrm flipH="1">
            <a:off x="971600" y="2892076"/>
            <a:ext cx="1" cy="75600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321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Step response – example 2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35E2A-4BC4-4CF1-94FA-D5901FD08D62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837" r="8263"/>
          <a:stretch/>
        </p:blipFill>
        <p:spPr>
          <a:xfrm>
            <a:off x="-59292" y="765080"/>
            <a:ext cx="9184894" cy="363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4F3EEC-BD58-49C2-AB1F-BA54F350B3AD}"/>
              </a:ext>
            </a:extLst>
          </p:cNvPr>
          <p:cNvSpPr/>
          <p:nvPr/>
        </p:nvSpPr>
        <p:spPr>
          <a:xfrm>
            <a:off x="-108521" y="4217020"/>
            <a:ext cx="7920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dirty="0"/>
              <a:t>Order of the system: probably 2</a:t>
            </a:r>
          </a:p>
          <a:p>
            <a:pPr marL="179388" lvl="1"/>
            <a:r>
              <a:rPr lang="en-US" dirty="0"/>
              <a:t>Static gain: 2 [=(6-2)/(3-1)]</a:t>
            </a:r>
          </a:p>
          <a:p>
            <a:pPr marL="179388" lvl="1"/>
            <a:r>
              <a:rPr lang="en-US" dirty="0"/>
              <a:t>Settling time: around 7.2 sec</a:t>
            </a:r>
          </a:p>
          <a:p>
            <a:pPr marL="179388" lvl="1"/>
            <a:r>
              <a:rPr lang="en-US" dirty="0"/>
              <a:t>Rise time: around 0.28 sec (5.3-5.02)</a:t>
            </a:r>
          </a:p>
          <a:p>
            <a:pPr marL="179388" lvl="1"/>
            <a:r>
              <a:rPr lang="en-US" dirty="0"/>
              <a:t>Overshoot: 20% [(7.2-6)/6*100] </a:t>
            </a:r>
          </a:p>
          <a:p>
            <a:pPr marL="179388" lvl="1"/>
            <a:r>
              <a:rPr lang="en-US" dirty="0"/>
              <a:t>Dead time: 5 sec</a:t>
            </a:r>
          </a:p>
          <a:p>
            <a:pPr marL="179388" lvl="1"/>
            <a:r>
              <a:rPr lang="en-US" dirty="0"/>
              <a:t>Time constant: 0.2 sec (=5.2-5 [dead time!], 63% of the jump 4=&gt; 2.5]</a:t>
            </a:r>
          </a:p>
          <a:p>
            <a:pPr marL="179388" lvl="1"/>
            <a:r>
              <a:rPr lang="en-US" dirty="0"/>
              <a:t>Steady-state error: 3 (6-3)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19A7A-8FA7-4D3C-ABCE-A54E01F1870E}"/>
              </a:ext>
            </a:extLst>
          </p:cNvPr>
          <p:cNvCxnSpPr/>
          <p:nvPr/>
        </p:nvCxnSpPr>
        <p:spPr>
          <a:xfrm>
            <a:off x="251520" y="3627552"/>
            <a:ext cx="697037" cy="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B8C3F6-E164-4A83-B20A-4C8648B22B4A}"/>
              </a:ext>
            </a:extLst>
          </p:cNvPr>
          <p:cNvCxnSpPr/>
          <p:nvPr/>
        </p:nvCxnSpPr>
        <p:spPr>
          <a:xfrm>
            <a:off x="274563" y="3255864"/>
            <a:ext cx="697037" cy="0"/>
          </a:xfrm>
          <a:prstGeom prst="line">
            <a:avLst/>
          </a:prstGeom>
          <a:ln w="12700">
            <a:solidFill>
              <a:srgbClr val="E4A18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C37725-3C43-4A86-B112-3CB587E0F39D}"/>
              </a:ext>
            </a:extLst>
          </p:cNvPr>
          <p:cNvCxnSpPr>
            <a:cxnSpLocks/>
          </p:cNvCxnSpPr>
          <p:nvPr/>
        </p:nvCxnSpPr>
        <p:spPr>
          <a:xfrm flipH="1">
            <a:off x="971600" y="2892076"/>
            <a:ext cx="1" cy="756000"/>
          </a:xfrm>
          <a:prstGeom prst="line">
            <a:avLst/>
          </a:prstGeom>
          <a:ln w="9525">
            <a:solidFill>
              <a:srgbClr val="83BBD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4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About myself</a:t>
            </a:r>
            <a:endParaRPr lang="hu-HU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99E4E-6337-4CDB-B2C9-379F80792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8955783" cy="4575175"/>
          </a:xfrm>
        </p:spPr>
        <p:txBody>
          <a:bodyPr/>
          <a:lstStyle/>
          <a:p>
            <a:r>
              <a:rPr lang="nl-BE" sz="2400" b="1" dirty="0"/>
              <a:t>BEng</a:t>
            </a:r>
            <a:r>
              <a:rPr lang="nl-BE" sz="2400" dirty="0"/>
              <a:t> in EE: </a:t>
            </a:r>
            <a:r>
              <a:rPr lang="nl-BE" sz="2400" dirty="0" err="1"/>
              <a:t>Instumentation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measurement</a:t>
            </a:r>
            <a:endParaRPr lang="nl-BE" sz="2400" dirty="0"/>
          </a:p>
          <a:p>
            <a:r>
              <a:rPr lang="nl-BE" sz="2400" dirty="0"/>
              <a:t>BSc in </a:t>
            </a:r>
            <a:r>
              <a:rPr lang="nl-BE" sz="2400" dirty="0" err="1"/>
              <a:t>technical</a:t>
            </a:r>
            <a:r>
              <a:rPr lang="nl-BE" sz="2400" dirty="0"/>
              <a:t> </a:t>
            </a:r>
            <a:r>
              <a:rPr lang="nl-BE" sz="2400" dirty="0" err="1"/>
              <a:t>informatics</a:t>
            </a:r>
            <a:endParaRPr lang="nl-BE" sz="2400" dirty="0"/>
          </a:p>
          <a:p>
            <a:r>
              <a:rPr lang="nl-BE" sz="2400" dirty="0" err="1"/>
              <a:t>Teacher’s</a:t>
            </a:r>
            <a:r>
              <a:rPr lang="nl-BE" sz="2400" dirty="0"/>
              <a:t> diploma</a:t>
            </a:r>
          </a:p>
          <a:p>
            <a:r>
              <a:rPr lang="nl-BE" sz="2400" b="1" dirty="0"/>
              <a:t>MSc</a:t>
            </a:r>
            <a:r>
              <a:rPr lang="nl-BE" sz="2400" dirty="0"/>
              <a:t> in </a:t>
            </a:r>
            <a:r>
              <a:rPr lang="nl-BE" sz="2400" dirty="0" err="1"/>
              <a:t>embedded</a:t>
            </a:r>
            <a:r>
              <a:rPr lang="nl-BE" sz="2400" dirty="0"/>
              <a:t> systems &amp; </a:t>
            </a:r>
            <a:r>
              <a:rPr lang="nl-BE" sz="2400" dirty="0" err="1"/>
              <a:t>applied</a:t>
            </a:r>
            <a:r>
              <a:rPr lang="nl-BE" sz="2400" dirty="0"/>
              <a:t> </a:t>
            </a:r>
            <a:r>
              <a:rPr lang="nl-BE" sz="2400" dirty="0" err="1"/>
              <a:t>informatics</a:t>
            </a:r>
            <a:endParaRPr lang="nl-BE" sz="2400" dirty="0"/>
          </a:p>
          <a:p>
            <a:r>
              <a:rPr lang="nl-BE" sz="2400" b="1" dirty="0"/>
              <a:t>PhD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b="1" dirty="0"/>
              <a:t>Dr. ir. </a:t>
            </a:r>
            <a:r>
              <a:rPr lang="nl-BE" sz="2400" dirty="0"/>
              <a:t>in (</a:t>
            </a:r>
            <a:r>
              <a:rPr lang="nl-BE" sz="2400" dirty="0" err="1"/>
              <a:t>electrical</a:t>
            </a:r>
            <a:r>
              <a:rPr lang="nl-BE" sz="2400" dirty="0"/>
              <a:t>) engineering</a:t>
            </a:r>
            <a:endParaRPr lang="nl-BE" sz="2800" dirty="0"/>
          </a:p>
          <a:p>
            <a:pPr lvl="1"/>
            <a:r>
              <a:rPr lang="nl-BE" sz="3200" u="sng" dirty="0"/>
              <a:t>Research area:</a:t>
            </a:r>
          </a:p>
          <a:p>
            <a:pPr lvl="2"/>
            <a:r>
              <a:rPr lang="nl-BE" sz="2800" dirty="0"/>
              <a:t>Data-driven modeling (ML + SI)</a:t>
            </a:r>
          </a:p>
          <a:p>
            <a:pPr lvl="2"/>
            <a:r>
              <a:rPr lang="nl-BE" sz="2800" dirty="0"/>
              <a:t>Nonlinear systems</a:t>
            </a:r>
          </a:p>
          <a:p>
            <a:pPr lvl="2"/>
            <a:r>
              <a:rPr lang="nl-BE" sz="2800" dirty="0" err="1"/>
              <a:t>Vibration</a:t>
            </a:r>
            <a:r>
              <a:rPr lang="nl-BE" sz="2800" dirty="0"/>
              <a:t> analysis</a:t>
            </a:r>
          </a:p>
          <a:p>
            <a:pPr lvl="2"/>
            <a:r>
              <a:rPr lang="nl-BE" sz="2800" dirty="0"/>
              <a:t>Time-</a:t>
            </a:r>
            <a:r>
              <a:rPr lang="nl-BE" sz="2800" dirty="0" err="1"/>
              <a:t>varying</a:t>
            </a:r>
            <a:r>
              <a:rPr lang="nl-BE" sz="2800" dirty="0"/>
              <a:t> systems</a:t>
            </a:r>
          </a:p>
          <a:p>
            <a:pPr lvl="2"/>
            <a:r>
              <a:rPr lang="nl-BE" sz="2800" dirty="0" err="1"/>
              <a:t>Signal</a:t>
            </a:r>
            <a:r>
              <a:rPr lang="nl-BE" sz="2800" dirty="0"/>
              <a:t> 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0400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- application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fbeeldingsresultaat voor siemens airp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1" y="907806"/>
            <a:ext cx="5269206" cy="33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856" y="6237312"/>
            <a:ext cx="920536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19D74-19D8-464C-B27A-5ACB0CA2E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467544" y="4412027"/>
            <a:ext cx="4520630" cy="2445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DF8A7-04AA-4396-A849-969B2CF76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6570" r="6233"/>
          <a:stretch/>
        </p:blipFill>
        <p:spPr>
          <a:xfrm>
            <a:off x="5279881" y="4412027"/>
            <a:ext cx="3562593" cy="2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2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- application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632848" cy="51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5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M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81099" y="2424648"/>
            <a:ext cx="1862482" cy="1420287"/>
          </a:xfrm>
          <a:prstGeom prst="rect">
            <a:avLst/>
          </a:prstGeom>
        </p:spPr>
      </p:pic>
      <p:pic>
        <p:nvPicPr>
          <p:cNvPr id="4" name="SIM 3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18151" y="2424648"/>
            <a:ext cx="1893708" cy="1444099"/>
          </a:xfrm>
          <a:prstGeom prst="rect">
            <a:avLst/>
          </a:prstGeom>
        </p:spPr>
      </p:pic>
      <p:pic>
        <p:nvPicPr>
          <p:cNvPr id="6" name="SIM 63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59478" y="2424649"/>
            <a:ext cx="1899883" cy="1448809"/>
          </a:xfrm>
          <a:prstGeom prst="rect">
            <a:avLst/>
          </a:prstGeom>
        </p:spPr>
      </p:pic>
      <p:pic>
        <p:nvPicPr>
          <p:cNvPr id="7" name="sim 75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5092" y="4164870"/>
            <a:ext cx="1838489" cy="1401990"/>
          </a:xfrm>
          <a:prstGeom prst="rect">
            <a:avLst/>
          </a:prstGeom>
        </p:spPr>
      </p:pic>
      <p:pic>
        <p:nvPicPr>
          <p:cNvPr id="8" name="SIM 87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84954" y="4176812"/>
            <a:ext cx="1882065" cy="1435220"/>
          </a:xfrm>
          <a:prstGeom prst="rect">
            <a:avLst/>
          </a:prstGeom>
        </p:spPr>
      </p:pic>
      <p:pic>
        <p:nvPicPr>
          <p:cNvPr id="9" name="SIM 91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477296" y="4176812"/>
            <a:ext cx="1882065" cy="1435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973" y="2196094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17.44 Hz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3105" y="2221531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33.175 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054" y="2221531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63.688 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0616" y="3938296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75.957 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858" y="3967750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87.184 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6381" y="3967750"/>
            <a:ext cx="1770728" cy="2385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199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91.502 Hz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79512" y="136157"/>
            <a:ext cx="7793038" cy="695325"/>
          </a:xfrm>
        </p:spPr>
        <p:txBody>
          <a:bodyPr/>
          <a:lstStyle/>
          <a:p>
            <a:r>
              <a:rPr lang="en-US" dirty="0"/>
              <a:t>Bode plot - application</a:t>
            </a:r>
          </a:p>
        </p:txBody>
      </p:sp>
    </p:spTree>
    <p:extLst>
      <p:ext uri="{BB962C8B-B14F-4D97-AF65-F5344CB8AC3E}">
        <p14:creationId xmlns:p14="http://schemas.microsoft.com/office/powerpoint/2010/main" val="2303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7793038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Test – Bode diagram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92368-5B94-475E-95FF-546D16F9D978}"/>
              </a:ext>
            </a:extLst>
          </p:cNvPr>
          <p:cNvSpPr/>
          <p:nvPr/>
        </p:nvSpPr>
        <p:spPr>
          <a:xfrm>
            <a:off x="0" y="825335"/>
            <a:ext cx="8354891" cy="69783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Consider the closed loop system with the following components.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B759521D-C0DE-4BF7-96A4-A99ADC6DC690}"/>
              </a:ext>
            </a:extLst>
          </p:cNvPr>
          <p:cNvGraphicFramePr>
            <a:graphicFrameLocks noGrp="1"/>
          </p:cNvGraphicFramePr>
          <p:nvPr/>
        </p:nvGraphicFramePr>
        <p:xfrm>
          <a:off x="182592" y="2841923"/>
          <a:ext cx="4317400" cy="29497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8892">
                  <a:extLst>
                    <a:ext uri="{9D8B030D-6E8A-4147-A177-3AD203B41FA5}">
                      <a16:colId xmlns:a16="http://schemas.microsoft.com/office/drawing/2014/main" val="1788162792"/>
                    </a:ext>
                  </a:extLst>
                </a:gridCol>
                <a:gridCol w="3818508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640361">
                <a:tc>
                  <a:txBody>
                    <a:bodyPr/>
                    <a:lstStyle/>
                    <a:p>
                      <a:r>
                        <a:rPr lang="en-US" sz="2700" b="1" dirty="0"/>
                        <a:t>A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Controller*System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r>
                        <a:rPr lang="en-US" sz="2700" b="1" dirty="0"/>
                        <a:t>B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Controller*System*Sensor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r>
                        <a:rPr lang="en-US" sz="2700" b="1" dirty="0"/>
                        <a:t>C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System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2700" b="1" dirty="0"/>
                        <a:t>D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Controller*System/</a:t>
                      </a:r>
                      <a:br>
                        <a:rPr lang="en-US" sz="2100" b="0" dirty="0"/>
                      </a:br>
                      <a:r>
                        <a:rPr lang="en-US" sz="2100" b="0" dirty="0"/>
                        <a:t>(1+Controller*System*Sensor)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</a:tbl>
          </a:graphicData>
        </a:graphic>
      </p:graphicFrame>
      <p:pic>
        <p:nvPicPr>
          <p:cNvPr id="17" name="Picture 16" descr="Afbeeldingsresultaat voor control loop">
            <a:extLst>
              <a:ext uri="{FF2B5EF4-FFF2-40B4-BE49-F238E27FC236}">
                <a16:creationId xmlns:a16="http://schemas.microsoft.com/office/drawing/2014/main" id="{5C7BDC9E-E9C6-480E-B081-F9B34FE1030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284985"/>
            <a:ext cx="410445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789FB9-1DAF-425F-B7AA-2C576D90CC0E}"/>
              </a:ext>
            </a:extLst>
          </p:cNvPr>
          <p:cNvSpPr/>
          <p:nvPr/>
        </p:nvSpPr>
        <p:spPr>
          <a:xfrm>
            <a:off x="-900608" y="1988840"/>
            <a:ext cx="8354891" cy="69783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What elements are used to plot the Bode function?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DFF28BE-F9F5-435F-96C9-306887BDB5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1768"/>
          <a:stretch/>
        </p:blipFill>
        <p:spPr>
          <a:xfrm>
            <a:off x="6732240" y="4938604"/>
            <a:ext cx="2016951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49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58" y="116632"/>
            <a:ext cx="9137562" cy="695325"/>
          </a:xfrm>
        </p:spPr>
        <p:txBody>
          <a:bodyPr/>
          <a:lstStyle/>
          <a:p>
            <a:pPr lvl="0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Measurement of Bode diagram</a:t>
            </a:r>
            <a:endParaRPr lang="en-US" altLang="en-US" sz="110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035" y="2865714"/>
            <a:ext cx="65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EE6FFC-F290-4ADA-8749-56BE490E3EE0}"/>
              </a:ext>
            </a:extLst>
          </p:cNvPr>
          <p:cNvSpPr/>
          <p:nvPr/>
        </p:nvSpPr>
        <p:spPr>
          <a:xfrm>
            <a:off x="-828600" y="896493"/>
            <a:ext cx="8354891" cy="51448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Consider the manual measurement of the Bode plot.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3F896714-4BB9-44B5-94DC-0D0113DD5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42123"/>
              </p:ext>
            </p:extLst>
          </p:nvPr>
        </p:nvGraphicFramePr>
        <p:xfrm>
          <a:off x="182592" y="2841923"/>
          <a:ext cx="3453044" cy="26051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9013">
                  <a:extLst>
                    <a:ext uri="{9D8B030D-6E8A-4147-A177-3AD203B41FA5}">
                      <a16:colId xmlns:a16="http://schemas.microsoft.com/office/drawing/2014/main" val="1788162792"/>
                    </a:ext>
                  </a:extLst>
                </a:gridCol>
                <a:gridCol w="3054031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475678">
                <a:tc>
                  <a:txBody>
                    <a:bodyPr/>
                    <a:lstStyle/>
                    <a:p>
                      <a:r>
                        <a:rPr lang="en-US" sz="2700" b="1" dirty="0"/>
                        <a:t>A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Pulse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475678">
                <a:tc>
                  <a:txBody>
                    <a:bodyPr/>
                    <a:lstStyle/>
                    <a:p>
                      <a:r>
                        <a:rPr lang="en-US" sz="2700" b="1" dirty="0"/>
                        <a:t>B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Square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475678">
                <a:tc>
                  <a:txBody>
                    <a:bodyPr/>
                    <a:lstStyle/>
                    <a:p>
                      <a:r>
                        <a:rPr lang="en-US" sz="2700" b="1" dirty="0"/>
                        <a:t>C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/>
                        <a:t>Ramp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582483">
                <a:tc>
                  <a:txBody>
                    <a:bodyPr/>
                    <a:lstStyle/>
                    <a:p>
                      <a:r>
                        <a:rPr lang="en-US" sz="2700" b="1" dirty="0"/>
                        <a:t>D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Sine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  <a:tr h="582483">
                <a:tc>
                  <a:txBody>
                    <a:bodyPr/>
                    <a:lstStyle/>
                    <a:p>
                      <a:r>
                        <a:rPr lang="en-US" sz="2700" b="1" dirty="0"/>
                        <a:t>E</a:t>
                      </a:r>
                      <a:endParaRPr lang="en-BE" sz="27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dirty="0"/>
                        <a:t>none of the above</a:t>
                      </a:r>
                      <a:endParaRPr lang="en-BE" sz="2100" b="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66439058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C3E7DB4-12ED-42FB-9935-A6565C9BFF0B}"/>
              </a:ext>
            </a:extLst>
          </p:cNvPr>
          <p:cNvSpPr/>
          <p:nvPr/>
        </p:nvSpPr>
        <p:spPr>
          <a:xfrm>
            <a:off x="-324288" y="1988840"/>
            <a:ext cx="4608256" cy="69783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Which signal would you apply?</a:t>
            </a:r>
          </a:p>
        </p:txBody>
      </p:sp>
      <p:pic>
        <p:nvPicPr>
          <p:cNvPr id="1026" name="Picture 2" descr="bol.com | VOLTCRAFT DSO-1102D Digitale oscilloscoop 100 MHz 2-kanaals 500  MSa/s 512 kpts 8 Bit...">
            <a:extLst>
              <a:ext uri="{FF2B5EF4-FFF2-40B4-BE49-F238E27FC236}">
                <a16:creationId xmlns:a16="http://schemas.microsoft.com/office/drawing/2014/main" id="{BCF76D9A-BFE7-4EC5-9A85-3DBD54E4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C06921-C656-4CD9-B816-F06957961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b="11248"/>
          <a:stretch/>
        </p:blipFill>
        <p:spPr bwMode="auto">
          <a:xfrm>
            <a:off x="5652120" y="1340768"/>
            <a:ext cx="2924175" cy="17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3E19D8-5A16-429C-92F1-C4773E044D16}"/>
              </a:ext>
            </a:extLst>
          </p:cNvPr>
          <p:cNvSpPr txBox="1"/>
          <p:nvPr/>
        </p:nvSpPr>
        <p:spPr>
          <a:xfrm>
            <a:off x="6497915" y="3737065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B2EE31-6FA6-46E7-A4DD-B28B1E58724D}"/>
              </a:ext>
            </a:extLst>
          </p:cNvPr>
          <p:cNvCxnSpPr>
            <a:cxnSpLocks/>
            <a:stCxn id="1028" idx="2"/>
            <a:endCxn id="18" idx="0"/>
          </p:cNvCxnSpPr>
          <p:nvPr/>
        </p:nvCxnSpPr>
        <p:spPr>
          <a:xfrm flipH="1">
            <a:off x="7114207" y="3056182"/>
            <a:ext cx="1" cy="680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A9445F-4485-4937-9992-E640583477E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7114207" y="4260285"/>
            <a:ext cx="0" cy="644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7B0E8B23-DA90-4E49-B0FC-82FBA452D5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1768"/>
          <a:stretch/>
        </p:blipFill>
        <p:spPr>
          <a:xfrm>
            <a:off x="3675263" y="4941168"/>
            <a:ext cx="2016951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– units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7A39F-4D37-4309-9E20-8D90CAF3D9ED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 bwMode="auto">
          <a:xfrm>
            <a:off x="-468560" y="1155274"/>
            <a:ext cx="6977185" cy="401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7EDF83-5C08-4B74-9754-4138B5D1D55E}"/>
                  </a:ext>
                </a:extLst>
              </p:cNvPr>
              <p:cNvSpPr/>
              <p:nvPr/>
            </p:nvSpPr>
            <p:spPr>
              <a:xfrm>
                <a:off x="-21896" y="5173412"/>
                <a:ext cx="8172943" cy="1703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Magnitude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=20∗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20∗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marL="342900" indent="-342900">
                  <a:lnSpc>
                    <a:spcPct val="9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Phase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𝑎𝑟𝑐𝑡𝑛𝑔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𝐼𝑚𝑎𝑔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𝑅𝑒𝑎𝑙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[deg or rad]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7EDF83-5C08-4B74-9754-4138B5D1D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96" y="5173412"/>
                <a:ext cx="8172943" cy="1703672"/>
              </a:xfrm>
              <a:prstGeom prst="rect">
                <a:avLst/>
              </a:prstGeom>
              <a:blipFill>
                <a:blip r:embed="rId3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1CF44C4-7D4A-40C4-886B-ED6E7395D893}"/>
              </a:ext>
            </a:extLst>
          </p:cNvPr>
          <p:cNvSpPr txBox="1"/>
          <p:nvPr/>
        </p:nvSpPr>
        <p:spPr>
          <a:xfrm>
            <a:off x="7155841" y="1212465"/>
            <a:ext cx="12325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54714-7F4D-4B85-B680-31FFA39F42B1}"/>
              </a:ext>
            </a:extLst>
          </p:cNvPr>
          <p:cNvSpPr txBox="1"/>
          <p:nvPr/>
        </p:nvSpPr>
        <p:spPr>
          <a:xfrm>
            <a:off x="6580634" y="976429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0F7E69-610D-4E95-88B8-BE2881CA6733}"/>
              </a:ext>
            </a:extLst>
          </p:cNvPr>
          <p:cNvCxnSpPr/>
          <p:nvPr/>
        </p:nvCxnSpPr>
        <p:spPr>
          <a:xfrm>
            <a:off x="6651786" y="1480485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61A0C4-6CCE-4986-83CE-2F7FF215FB5E}"/>
              </a:ext>
            </a:extLst>
          </p:cNvPr>
          <p:cNvCxnSpPr/>
          <p:nvPr/>
        </p:nvCxnSpPr>
        <p:spPr>
          <a:xfrm>
            <a:off x="8388425" y="1480485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8566A8-7C1F-4D54-AA8A-7654BAA1DD8F}"/>
              </a:ext>
            </a:extLst>
          </p:cNvPr>
          <p:cNvSpPr txBox="1"/>
          <p:nvPr/>
        </p:nvSpPr>
        <p:spPr>
          <a:xfrm>
            <a:off x="8460433" y="976429"/>
            <a:ext cx="78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262325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– frequency scale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7A39F-4D37-4309-9E20-8D90CAF3D9ED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 bwMode="auto">
          <a:xfrm>
            <a:off x="-468560" y="1155274"/>
            <a:ext cx="8856984" cy="401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7EDF83-5C08-4B74-9754-4138B5D1D55E}"/>
              </a:ext>
            </a:extLst>
          </p:cNvPr>
          <p:cNvSpPr/>
          <p:nvPr/>
        </p:nvSpPr>
        <p:spPr>
          <a:xfrm>
            <a:off x="107504" y="5233114"/>
            <a:ext cx="6565836" cy="165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Rad/sec or Hz (other units are also possible)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Normalized of absolute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Decade (log10), octave (log8), linear, etc.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0412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– useful derivations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762FFF-E810-4365-9057-1A177CF5D9A3}"/>
                  </a:ext>
                </a:extLst>
              </p:cNvPr>
              <p:cNvSpPr/>
              <p:nvPr/>
            </p:nvSpPr>
            <p:spPr>
              <a:xfrm>
                <a:off x="0" y="2420888"/>
                <a:ext cx="8354891" cy="697835"/>
              </a:xfrm>
              <a:prstGeom prst="rect">
                <a:avLst/>
              </a:prstGeom>
            </p:spPr>
            <p:txBody>
              <a:bodyPr vert="horz" lIns="68580" tIns="34290" rIns="68580" bIns="34290" rtlCol="0" anchor="b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ea typeface="+mj-ea"/>
                    <a:cs typeface="+mj-cs"/>
                  </a:rPr>
                  <a:t>Advantage of logarithmic scale: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𝐶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𝐴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𝐵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−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𝐶</m:t>
                            </m:r>
                          </m:e>
                        </m:func>
                      </m:e>
                    </m:func>
                  </m:oMath>
                </a14:m>
                <a:endParaRPr lang="en-US" sz="2000" b="0" dirty="0"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ea typeface="+mj-ea"/>
                    <a:cs typeface="+mj-cs"/>
                  </a:rPr>
                  <a:t>Magnitude to dB: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𝑠𝑖𝑔𝑛𝑎𝑙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dirty="0">
                  <a:latin typeface="+mj-lt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ea typeface="+mj-ea"/>
                    <a:cs typeface="+mj-cs"/>
                  </a:rPr>
                  <a:t>dB to Magnitude: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/20</m:t>
                        </m:r>
                      </m:sup>
                    </m:sSup>
                  </m:oMath>
                </a14:m>
                <a:endParaRPr lang="en-US" sz="2000" dirty="0"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ea typeface="+mj-ea"/>
                    <a:cs typeface="+mj-cs"/>
                  </a:rPr>
                  <a:t>Phase: 180 deg = 1 Pi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j-lt"/>
                    <a:ea typeface="+mj-ea"/>
                    <a:cs typeface="+mj-cs"/>
                  </a:rPr>
                  <a:t>Frequency omega [rad]=&gt;2*pi*F [Hz]</a:t>
                </a:r>
              </a:p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endParaRPr lang="en-US" sz="20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762FFF-E810-4365-9057-1A177CF5D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0888"/>
                <a:ext cx="8354891" cy="697835"/>
              </a:xfrm>
              <a:prstGeom prst="rect">
                <a:avLst/>
              </a:prstGeom>
              <a:blipFill>
                <a:blip r:embed="rId2"/>
                <a:stretch>
                  <a:fillRect l="-1021" t="-22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ilettante's Dictionary">
            <a:extLst>
              <a:ext uri="{FF2B5EF4-FFF2-40B4-BE49-F238E27FC236}">
                <a16:creationId xmlns:a16="http://schemas.microsoft.com/office/drawing/2014/main" id="{F8D3AEA1-B823-4400-8211-FAE466A3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56668"/>
            <a:ext cx="4746451" cy="2920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66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– useful derivations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62FFF-E810-4365-9057-1A177CF5D9A3}"/>
              </a:ext>
            </a:extLst>
          </p:cNvPr>
          <p:cNvSpPr/>
          <p:nvPr/>
        </p:nvSpPr>
        <p:spPr>
          <a:xfrm>
            <a:off x="35496" y="965138"/>
            <a:ext cx="8354891" cy="69783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Idea of behind stability - </a:t>
            </a:r>
            <a:r>
              <a:rPr lang="en-US" sz="2000" dirty="0"/>
              <a:t>Closed loop equation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23F58-335E-4FF4-BD02-B01721CB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05" y="1539224"/>
            <a:ext cx="4743450" cy="15525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4E2F50-029D-457D-B946-4470ED6FAC25}"/>
              </a:ext>
            </a:extLst>
          </p:cNvPr>
          <p:cNvSpPr/>
          <p:nvPr/>
        </p:nvSpPr>
        <p:spPr>
          <a:xfrm>
            <a:off x="6029047" y="2204864"/>
            <a:ext cx="1495281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C084CF-EFAA-4A48-B006-07A99D963B12}"/>
              </a:ext>
            </a:extLst>
          </p:cNvPr>
          <p:cNvCxnSpPr>
            <a:cxnSpLocks/>
          </p:cNvCxnSpPr>
          <p:nvPr/>
        </p:nvCxnSpPr>
        <p:spPr>
          <a:xfrm flipV="1">
            <a:off x="4716016" y="2636912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B88BA-5573-4653-B86F-89E97B8C3979}"/>
              </a:ext>
            </a:extLst>
          </p:cNvPr>
          <p:cNvSpPr/>
          <p:nvPr/>
        </p:nvSpPr>
        <p:spPr>
          <a:xfrm>
            <a:off x="1259632" y="3216634"/>
            <a:ext cx="3526478" cy="1575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characteristic polynomial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Unstable if F(s)G(s)=-1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 err="1"/>
              <a:t>db</a:t>
            </a:r>
            <a:r>
              <a:rPr lang="en-US" sz="2400" dirty="0"/>
              <a:t>(|1|)=0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	-1 =&gt;-180 deg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E38951-4547-4DFB-9650-D94B1F4D6D21}"/>
              </a:ext>
            </a:extLst>
          </p:cNvPr>
          <p:cNvSpPr/>
          <p:nvPr/>
        </p:nvSpPr>
        <p:spPr>
          <a:xfrm>
            <a:off x="5616116" y="3333391"/>
            <a:ext cx="2937214" cy="83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Loop gain (function)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F(s)G(s)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EE2DFF-7535-4E95-8C37-1A7092CF46C4}"/>
              </a:ext>
            </a:extLst>
          </p:cNvPr>
          <p:cNvCxnSpPr>
            <a:cxnSpLocks/>
          </p:cNvCxnSpPr>
          <p:nvPr/>
        </p:nvCxnSpPr>
        <p:spPr>
          <a:xfrm flipV="1">
            <a:off x="6776687" y="2420888"/>
            <a:ext cx="0" cy="98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8744E5-6D75-446C-A2FD-BE6C8C117AF0}"/>
              </a:ext>
            </a:extLst>
          </p:cNvPr>
          <p:cNvSpPr txBox="1"/>
          <p:nvPr/>
        </p:nvSpPr>
        <p:spPr>
          <a:xfrm>
            <a:off x="60644" y="5862388"/>
            <a:ext cx="7678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dirty="0"/>
              <a:t>http://sysidguy.eu/regeltechniek/bode_by_hand.pptx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A5799-7CE1-46DA-B0C5-63CE1E70784E}"/>
              </a:ext>
            </a:extLst>
          </p:cNvPr>
          <p:cNvSpPr/>
          <p:nvPr/>
        </p:nvSpPr>
        <p:spPr>
          <a:xfrm>
            <a:off x="85860" y="5602694"/>
            <a:ext cx="8354891" cy="697835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50" b="1" dirty="0">
                <a:latin typeface="+mj-lt"/>
                <a:ea typeface="+mj-ea"/>
                <a:cs typeface="+mj-cs"/>
              </a:rPr>
              <a:t>Manual drawing examples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5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533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quantities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6FF12-B134-42C6-8530-46A64FB46F8F}"/>
              </a:ext>
            </a:extLst>
          </p:cNvPr>
          <p:cNvSpPr/>
          <p:nvPr/>
        </p:nvSpPr>
        <p:spPr>
          <a:xfrm>
            <a:off x="-24856" y="1052736"/>
            <a:ext cx="83807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Static gain = DC gain</a:t>
            </a:r>
            <a:r>
              <a:rPr lang="en-US" sz="2400" dirty="0"/>
              <a:t>: magnitude of H(s→0)=&gt;H(j</a:t>
            </a:r>
            <a:r>
              <a:rPr lang="el-GR" sz="2400" dirty="0"/>
              <a:t>ω</a:t>
            </a:r>
            <a:r>
              <a:rPr lang="en-US" sz="2400" dirty="0"/>
              <a:t>→0)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E6A3E-44AF-4A0E-84D0-44BBEE34F0CE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 bwMode="auto">
          <a:xfrm>
            <a:off x="107504" y="2420888"/>
            <a:ext cx="8856984" cy="40181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08236-04C8-42F9-B1FA-53DB4E5FF69B}"/>
              </a:ext>
            </a:extLst>
          </p:cNvPr>
          <p:cNvCxnSpPr>
            <a:cxnSpLocks/>
          </p:cNvCxnSpPr>
          <p:nvPr/>
        </p:nvCxnSpPr>
        <p:spPr>
          <a:xfrm>
            <a:off x="395536" y="1412776"/>
            <a:ext cx="1224136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8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3513155"/>
            <a:ext cx="5180353" cy="981378"/>
          </a:xfrm>
        </p:spPr>
        <p:txBody>
          <a:bodyPr>
            <a:noAutofit/>
          </a:bodyPr>
          <a:lstStyle/>
          <a:p>
            <a:r>
              <a:rPr lang="en-US" sz="2400" dirty="0"/>
              <a:t>Problem 1: 100+ FRFs</a:t>
            </a:r>
          </a:p>
          <a:p>
            <a:r>
              <a:rPr lang="en-US" sz="2400" dirty="0"/>
              <a:t>Problem 2: users are not experts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370328"/>
            <a:ext cx="5485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Goal:</a:t>
            </a:r>
          </a:p>
          <a:p>
            <a:pPr marL="0" indent="0"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Tell the inexperienced users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1) if the system is linear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2)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it 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safe to use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linear framework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3) gain in case of a nonlinear model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7691"/>
            <a:ext cx="8955112" cy="695325"/>
          </a:xfrm>
        </p:spPr>
        <p:txBody>
          <a:bodyPr/>
          <a:lstStyle/>
          <a:p>
            <a:pPr eaLnBrk="1" hangingPunct="1"/>
            <a:r>
              <a:rPr lang="en-US" sz="4000" dirty="0"/>
              <a:t>Vibration analysis - nonlinearities</a:t>
            </a:r>
            <a:endParaRPr lang="hu-HU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19D74-19D8-464C-B27A-5ACB0CA2E7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"/>
          <a:stretch/>
        </p:blipFill>
        <p:spPr>
          <a:xfrm>
            <a:off x="407735" y="989355"/>
            <a:ext cx="4520630" cy="2445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9DF8A7-04AA-4396-A849-969B2CF761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6570" r="6233"/>
          <a:stretch/>
        </p:blipFill>
        <p:spPr>
          <a:xfrm>
            <a:off x="5220072" y="989355"/>
            <a:ext cx="3562593" cy="2421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758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5F067B-FD45-460E-974B-6371C63F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95057"/>
            <a:ext cx="6984776" cy="4961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quantities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6FF12-B134-42C6-8530-46A64FB46F8F}"/>
              </a:ext>
            </a:extLst>
          </p:cNvPr>
          <p:cNvSpPr/>
          <p:nvPr/>
        </p:nvSpPr>
        <p:spPr>
          <a:xfrm>
            <a:off x="-24856" y="836712"/>
            <a:ext cx="7918514" cy="1055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Time constants – frequencies - Poles/Zeros: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Check the frequencies at ±3 dB</a:t>
            </a:r>
            <a:r>
              <a:rPr lang="en-US" dirty="0"/>
              <a:t>*n</a:t>
            </a:r>
            <a:r>
              <a:rPr lang="en-US" sz="2000" dirty="0"/>
              <a:t> at the breaking point (bandwidth)</a:t>
            </a:r>
            <a:br>
              <a:rPr lang="en-US" sz="2000" dirty="0"/>
            </a:br>
            <a:r>
              <a:rPr lang="en-US" i="1" dirty="0"/>
              <a:t>n</a:t>
            </a:r>
            <a:r>
              <a:rPr lang="en-US" dirty="0"/>
              <a:t> order of the system</a:t>
            </a: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08236-04C8-42F9-B1FA-53DB4E5FF69B}"/>
              </a:ext>
            </a:extLst>
          </p:cNvPr>
          <p:cNvCxnSpPr>
            <a:cxnSpLocks/>
          </p:cNvCxnSpPr>
          <p:nvPr/>
        </p:nvCxnSpPr>
        <p:spPr>
          <a:xfrm flipV="1">
            <a:off x="4367625" y="2406491"/>
            <a:ext cx="408752" cy="1584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0A0B42-5EAC-4296-8855-AFDC02E685AB}"/>
              </a:ext>
            </a:extLst>
          </p:cNvPr>
          <p:cNvCxnSpPr>
            <a:cxnSpLocks/>
          </p:cNvCxnSpPr>
          <p:nvPr/>
        </p:nvCxnSpPr>
        <p:spPr>
          <a:xfrm flipH="1">
            <a:off x="4776377" y="2060848"/>
            <a:ext cx="1" cy="3240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51862-FA19-4FAD-B181-2EF33C804896}"/>
              </a:ext>
            </a:extLst>
          </p:cNvPr>
          <p:cNvSpPr/>
          <p:nvPr/>
        </p:nvSpPr>
        <p:spPr>
          <a:xfrm>
            <a:off x="5004048" y="2907548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-3 dB</a:t>
            </a:r>
            <a:endParaRPr lang="en-BE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0F0B9F-5EDE-4BA1-B357-BEDF4F33E7A7}"/>
              </a:ext>
            </a:extLst>
          </p:cNvPr>
          <p:cNvCxnSpPr>
            <a:cxnSpLocks/>
          </p:cNvCxnSpPr>
          <p:nvPr/>
        </p:nvCxnSpPr>
        <p:spPr>
          <a:xfrm>
            <a:off x="3707904" y="2259671"/>
            <a:ext cx="266429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9E4CF55-67F9-4247-B1A5-0712804C4B73}"/>
              </a:ext>
            </a:extLst>
          </p:cNvPr>
          <p:cNvSpPr/>
          <p:nvPr/>
        </p:nvSpPr>
        <p:spPr>
          <a:xfrm>
            <a:off x="4017757" y="2488094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-3 dB</a:t>
            </a:r>
            <a:endParaRPr lang="en-B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5F263-587C-44D4-BAF8-45C84C506680}"/>
              </a:ext>
            </a:extLst>
          </p:cNvPr>
          <p:cNvSpPr/>
          <p:nvPr/>
        </p:nvSpPr>
        <p:spPr>
          <a:xfrm>
            <a:off x="4740268" y="4898124"/>
            <a:ext cx="318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Middle point of phase change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02043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quantities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6FF12-B134-42C6-8530-46A64FB46F8F}"/>
              </a:ext>
            </a:extLst>
          </p:cNvPr>
          <p:cNvSpPr/>
          <p:nvPr/>
        </p:nvSpPr>
        <p:spPr>
          <a:xfrm>
            <a:off x="-24856" y="1052736"/>
            <a:ext cx="9165073" cy="83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Time constants – frequencies - Poles/Zeros: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Check the frequencies at ±3 dB at the breaking point (bandwidth)</a:t>
            </a:r>
          </a:p>
        </p:txBody>
      </p:sp>
      <p:pic>
        <p:nvPicPr>
          <p:cNvPr id="4098" name="Picture 2" descr="ROHMANN Bandbreite in der Signalverarbeitung">
            <a:extLst>
              <a:ext uri="{FF2B5EF4-FFF2-40B4-BE49-F238E27FC236}">
                <a16:creationId xmlns:a16="http://schemas.microsoft.com/office/drawing/2014/main" id="{57B7FB60-67AD-4ADF-ABB1-C5221904D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95093"/>
            <a:ext cx="5364088" cy="42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01E113E-5FD3-4DAD-B700-C5F087370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15856"/>
              </p:ext>
            </p:extLst>
          </p:nvPr>
        </p:nvGraphicFramePr>
        <p:xfrm>
          <a:off x="6228184" y="2438385"/>
          <a:ext cx="2588747" cy="238383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1237">
                  <a:extLst>
                    <a:ext uri="{9D8B030D-6E8A-4147-A177-3AD203B41FA5}">
                      <a16:colId xmlns:a16="http://schemas.microsoft.com/office/drawing/2014/main" val="1788162792"/>
                    </a:ext>
                  </a:extLst>
                </a:gridCol>
                <a:gridCol w="2027510">
                  <a:extLst>
                    <a:ext uri="{9D8B030D-6E8A-4147-A177-3AD203B41FA5}">
                      <a16:colId xmlns:a16="http://schemas.microsoft.com/office/drawing/2014/main" val="1158342573"/>
                    </a:ext>
                  </a:extLst>
                </a:gridCol>
              </a:tblGrid>
              <a:tr h="401981">
                <a:tc>
                  <a:txBody>
                    <a:bodyPr/>
                    <a:lstStyle/>
                    <a:p>
                      <a:r>
                        <a:rPr lang="en-US" sz="2400" b="1" dirty="0"/>
                        <a:t>A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/>
                        <a:t>f</a:t>
                      </a:r>
                      <a:r>
                        <a:rPr lang="en-US" sz="2000" b="0" i="1" baseline="-25000" dirty="0" err="1"/>
                        <a:t>L</a:t>
                      </a:r>
                      <a:endParaRPr lang="en-BE" sz="2000" b="0" i="1" baseline="-25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2800642"/>
                  </a:ext>
                </a:extLst>
              </a:tr>
              <a:tr h="401981">
                <a:tc>
                  <a:txBody>
                    <a:bodyPr/>
                    <a:lstStyle/>
                    <a:p>
                      <a:r>
                        <a:rPr lang="en-US" sz="2400" b="1" dirty="0"/>
                        <a:t>B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err="1"/>
                        <a:t>f</a:t>
                      </a:r>
                      <a:r>
                        <a:rPr lang="en-US" sz="2000" b="0" i="1" baseline="-25000" dirty="0" err="1"/>
                        <a:t>U</a:t>
                      </a:r>
                      <a:endParaRPr lang="en-BE" sz="2000" b="0" i="1" baseline="-25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23493231"/>
                  </a:ext>
                </a:extLst>
              </a:tr>
              <a:tr h="401981">
                <a:tc>
                  <a:txBody>
                    <a:bodyPr/>
                    <a:lstStyle/>
                    <a:p>
                      <a:r>
                        <a:rPr lang="en-US" sz="2400" b="1" dirty="0"/>
                        <a:t>C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/>
                        <a:t>2*</a:t>
                      </a:r>
                      <a:r>
                        <a:rPr lang="en-US" sz="2000" b="0" i="1" dirty="0" err="1"/>
                        <a:t>f</a:t>
                      </a:r>
                      <a:r>
                        <a:rPr lang="en-US" sz="2000" b="0" i="1" baseline="-25000" dirty="0" err="1"/>
                        <a:t>L</a:t>
                      </a:r>
                      <a:endParaRPr lang="en-BE" sz="2000" b="0" i="1" baseline="-25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0314074"/>
                  </a:ext>
                </a:extLst>
              </a:tr>
              <a:tr h="457220">
                <a:tc>
                  <a:txBody>
                    <a:bodyPr/>
                    <a:lstStyle/>
                    <a:p>
                      <a:r>
                        <a:rPr lang="en-US" sz="2400" b="1" dirty="0"/>
                        <a:t>D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/>
                        <a:t>2*</a:t>
                      </a:r>
                      <a:r>
                        <a:rPr lang="en-US" sz="2000" b="0" i="1" dirty="0" err="1"/>
                        <a:t>f</a:t>
                      </a:r>
                      <a:r>
                        <a:rPr lang="en-US" sz="2000" b="0" i="1" baseline="-25000" dirty="0" err="1"/>
                        <a:t>U</a:t>
                      </a:r>
                      <a:endParaRPr lang="en-BE" sz="2000" b="0" i="1" baseline="-25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50935151"/>
                  </a:ext>
                </a:extLst>
              </a:tr>
              <a:tr h="623595">
                <a:tc>
                  <a:txBody>
                    <a:bodyPr/>
                    <a:lstStyle/>
                    <a:p>
                      <a:r>
                        <a:rPr lang="en-US" sz="2400" b="1" dirty="0"/>
                        <a:t>E</a:t>
                      </a:r>
                      <a:endParaRPr lang="en-BE" sz="2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/>
                        <a:t>2*B</a:t>
                      </a:r>
                      <a:endParaRPr lang="en-BE" sz="2000" b="0" i="1" baseline="-25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609638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58F69E7-5702-4DDE-9EC5-EE1433C8BD44}"/>
              </a:ext>
            </a:extLst>
          </p:cNvPr>
          <p:cNvSpPr/>
          <p:nvPr/>
        </p:nvSpPr>
        <p:spPr>
          <a:xfrm>
            <a:off x="5436096" y="2040699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Minimum sampling frequency?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477BDEC-9848-4766-8FBC-CE991ACD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3" b="1768"/>
          <a:stretch/>
        </p:blipFill>
        <p:spPr>
          <a:xfrm>
            <a:off x="6732240" y="4938604"/>
            <a:ext cx="2016951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09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quantities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6FF12-B134-42C6-8530-46A64FB46F8F}"/>
              </a:ext>
            </a:extLst>
          </p:cNvPr>
          <p:cNvSpPr/>
          <p:nvPr/>
        </p:nvSpPr>
        <p:spPr>
          <a:xfrm>
            <a:off x="-24856" y="1052736"/>
            <a:ext cx="8829853" cy="83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(gain) cross-over frequency: where the magnitude crosses 0 dB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margin: 180 deg – phase at cross-over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E6A3E-44AF-4A0E-84D0-44BBEE34F0CE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 bwMode="auto">
          <a:xfrm>
            <a:off x="683568" y="2996952"/>
            <a:ext cx="8280920" cy="344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94D9FC-C963-4C3E-B414-FDEE139F3532}"/>
              </a:ext>
            </a:extLst>
          </p:cNvPr>
          <p:cNvCxnSpPr>
            <a:cxnSpLocks/>
          </p:cNvCxnSpPr>
          <p:nvPr/>
        </p:nvCxnSpPr>
        <p:spPr>
          <a:xfrm>
            <a:off x="1835696" y="3429000"/>
            <a:ext cx="63367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99519A-1ABA-4754-840D-7C7771B3D214}"/>
              </a:ext>
            </a:extLst>
          </p:cNvPr>
          <p:cNvCxnSpPr>
            <a:cxnSpLocks/>
          </p:cNvCxnSpPr>
          <p:nvPr/>
        </p:nvCxnSpPr>
        <p:spPr>
          <a:xfrm>
            <a:off x="5436096" y="3429000"/>
            <a:ext cx="0" cy="2592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86811-78D4-4060-A67A-83D4E08D9D55}"/>
              </a:ext>
            </a:extLst>
          </p:cNvPr>
          <p:cNvSpPr/>
          <p:nvPr/>
        </p:nvSpPr>
        <p:spPr>
          <a:xfrm>
            <a:off x="5148107" y="5943404"/>
            <a:ext cx="2305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cross-over frequency</a:t>
            </a:r>
            <a:endParaRPr lang="en-BE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A20EC8F-A28A-44E5-8666-5C10CF3783F3}"/>
              </a:ext>
            </a:extLst>
          </p:cNvPr>
          <p:cNvSpPr/>
          <p:nvPr/>
        </p:nvSpPr>
        <p:spPr>
          <a:xfrm>
            <a:off x="5148107" y="5282562"/>
            <a:ext cx="287983" cy="7387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4148D-C7DF-41B5-B4AC-193960EC69B3}"/>
              </a:ext>
            </a:extLst>
          </p:cNvPr>
          <p:cNvSpPr/>
          <p:nvPr/>
        </p:nvSpPr>
        <p:spPr>
          <a:xfrm>
            <a:off x="4378008" y="5328755"/>
            <a:ext cx="892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phase</a:t>
            </a:r>
          </a:p>
          <a:p>
            <a:r>
              <a:rPr lang="en-US" dirty="0"/>
              <a:t>margin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792017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quantities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6FF12-B134-42C6-8530-46A64FB46F8F}"/>
              </a:ext>
            </a:extLst>
          </p:cNvPr>
          <p:cNvSpPr/>
          <p:nvPr/>
        </p:nvSpPr>
        <p:spPr>
          <a:xfrm>
            <a:off x="-24856" y="1052736"/>
            <a:ext cx="8911029" cy="83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phase cross-over frequency: where the phase crosses 180 deg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gain margin: -(magnitude at phase cross-over)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E6A3E-44AF-4A0E-84D0-44BBEE34F0CE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 bwMode="auto">
          <a:xfrm>
            <a:off x="467544" y="2996952"/>
            <a:ext cx="8280920" cy="3442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94D9FC-C963-4C3E-B414-FDEE139F3532}"/>
              </a:ext>
            </a:extLst>
          </p:cNvPr>
          <p:cNvCxnSpPr>
            <a:cxnSpLocks/>
          </p:cNvCxnSpPr>
          <p:nvPr/>
        </p:nvCxnSpPr>
        <p:spPr>
          <a:xfrm>
            <a:off x="1619672" y="3429000"/>
            <a:ext cx="6336704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99519A-1ABA-4754-840D-7C7771B3D214}"/>
              </a:ext>
            </a:extLst>
          </p:cNvPr>
          <p:cNvCxnSpPr>
            <a:cxnSpLocks/>
          </p:cNvCxnSpPr>
          <p:nvPr/>
        </p:nvCxnSpPr>
        <p:spPr>
          <a:xfrm>
            <a:off x="7970693" y="4539143"/>
            <a:ext cx="0" cy="1560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86811-78D4-4060-A67A-83D4E08D9D55}"/>
              </a:ext>
            </a:extLst>
          </p:cNvPr>
          <p:cNvSpPr/>
          <p:nvPr/>
        </p:nvSpPr>
        <p:spPr>
          <a:xfrm>
            <a:off x="6156176" y="6172621"/>
            <a:ext cx="298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phase cross-over frequency</a:t>
            </a:r>
            <a:endParaRPr lang="en-BE" dirty="0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A20EC8F-A28A-44E5-8666-5C10CF3783F3}"/>
              </a:ext>
            </a:extLst>
          </p:cNvPr>
          <p:cNvSpPr/>
          <p:nvPr/>
        </p:nvSpPr>
        <p:spPr>
          <a:xfrm rot="10800000">
            <a:off x="7920372" y="3414775"/>
            <a:ext cx="324012" cy="112436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4148D-C7DF-41B5-B4AC-193960EC69B3}"/>
              </a:ext>
            </a:extLst>
          </p:cNvPr>
          <p:cNvSpPr/>
          <p:nvPr/>
        </p:nvSpPr>
        <p:spPr>
          <a:xfrm>
            <a:off x="8172400" y="3689688"/>
            <a:ext cx="892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gain</a:t>
            </a:r>
          </a:p>
          <a:p>
            <a:r>
              <a:rPr lang="en-US" dirty="0"/>
              <a:t>margin</a:t>
            </a:r>
            <a:endParaRPr lang="en-BE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511D5B-4C1B-4AD9-95A1-19D48302082A}"/>
              </a:ext>
            </a:extLst>
          </p:cNvPr>
          <p:cNvCxnSpPr>
            <a:cxnSpLocks/>
          </p:cNvCxnSpPr>
          <p:nvPr/>
        </p:nvCxnSpPr>
        <p:spPr>
          <a:xfrm>
            <a:off x="7596336" y="6021280"/>
            <a:ext cx="64807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5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plot overview - stability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hase Crossover Frequency - an overview | ScienceDirect Topics">
            <a:extLst>
              <a:ext uri="{FF2B5EF4-FFF2-40B4-BE49-F238E27FC236}">
                <a16:creationId xmlns:a16="http://schemas.microsoft.com/office/drawing/2014/main" id="{5DB9A822-8DE2-4475-A34A-DA5AC5F97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5603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6EA97-3EA1-4157-A737-B2B27D2B7453}"/>
              </a:ext>
            </a:extLst>
          </p:cNvPr>
          <p:cNvSpPr txBox="1"/>
          <p:nvPr/>
        </p:nvSpPr>
        <p:spPr>
          <a:xfrm>
            <a:off x="421825" y="5831553"/>
            <a:ext cx="818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practice, stable if PM&gt;45 deg</a:t>
            </a:r>
            <a:r>
              <a:rPr lang="en-US" dirty="0"/>
              <a:t> and gm&gt;0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918271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 - Proportional term – 0 order tf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016" r="8188"/>
          <a:stretch/>
        </p:blipFill>
        <p:spPr>
          <a:xfrm>
            <a:off x="-1" y="758604"/>
            <a:ext cx="9144001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05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I - Integral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836712"/>
            <a:ext cx="9617263" cy="612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372200" y="213285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42122317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PI – Proportional Integral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213" y="908720"/>
            <a:ext cx="10529805" cy="59760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740352" y="2780928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7705482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D – Derivative 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59" y="921836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588224" y="2780928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</p:spTree>
    <p:extLst>
      <p:ext uri="{BB962C8B-B14F-4D97-AF65-F5344CB8AC3E}">
        <p14:creationId xmlns:p14="http://schemas.microsoft.com/office/powerpoint/2010/main" val="872093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Dead time/ delay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634710-37AB-41DF-9048-3D1908081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43136"/>
            <a:ext cx="5367937" cy="226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4D72A-7CE2-49ED-83C4-8BAC99CA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80" y="3356992"/>
            <a:ext cx="7200000" cy="2992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7B8C7F-53BA-4545-8DF2-785B5237F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480" y="3352360"/>
            <a:ext cx="7200000" cy="2992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999426-0C25-4F00-95BC-369DA31F0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360" y="3356992"/>
            <a:ext cx="7200000" cy="2992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97E2A4-6614-44B0-A835-DCB4B877F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360" y="3357013"/>
            <a:ext cx="7200000" cy="2992051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A98BB51B-EB41-4119-9289-69BCF0C3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" y="11663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hu-HU" sz="4000" kern="0" dirty="0"/>
              <a:t>Example: </a:t>
            </a:r>
            <a:r>
              <a:rPr lang="en-US" sz="4000" kern="0" dirty="0"/>
              <a:t>G</a:t>
            </a:r>
            <a:r>
              <a:rPr lang="hu-HU" sz="4000" kern="0" dirty="0"/>
              <a:t>VT of an </a:t>
            </a:r>
            <a:r>
              <a:rPr lang="nl-BE" sz="4000" kern="0" dirty="0"/>
              <a:t>airplane</a:t>
            </a:r>
            <a:endParaRPr lang="en-US" sz="4000" kern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35C7F9-04AC-49E5-B139-69ACC7C31FB1}"/>
              </a:ext>
            </a:extLst>
          </p:cNvPr>
          <p:cNvSpPr/>
          <p:nvPr/>
        </p:nvSpPr>
        <p:spPr>
          <a:xfrm>
            <a:off x="5724128" y="1054118"/>
            <a:ext cx="260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eFusion Magnus aircraft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1752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T1 –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deg/D</a:t>
            </a:r>
          </a:p>
        </p:txBody>
      </p:sp>
    </p:spTree>
    <p:extLst>
      <p:ext uri="{BB962C8B-B14F-4D97-AF65-F5344CB8AC3E}">
        <p14:creationId xmlns:p14="http://schemas.microsoft.com/office/powerpoint/2010/main" val="39792681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T1 –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deg/D</a:t>
            </a:r>
          </a:p>
        </p:txBody>
      </p:sp>
    </p:spTree>
    <p:extLst>
      <p:ext uri="{BB962C8B-B14F-4D97-AF65-F5344CB8AC3E}">
        <p14:creationId xmlns:p14="http://schemas.microsoft.com/office/powerpoint/2010/main" val="3852538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PT1 – Proportional 1</a:t>
            </a:r>
            <a:r>
              <a:rPr lang="en-US" sz="3600" baseline="30000" dirty="0"/>
              <a:t>st</a:t>
            </a:r>
            <a:r>
              <a:rPr lang="en-US" sz="3600" dirty="0"/>
              <a:t> order term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802838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028384" y="5157192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deg/D</a:t>
            </a:r>
          </a:p>
        </p:txBody>
      </p:sp>
    </p:spTree>
    <p:extLst>
      <p:ext uri="{BB962C8B-B14F-4D97-AF65-F5344CB8AC3E}">
        <p14:creationId xmlns:p14="http://schemas.microsoft.com/office/powerpoint/2010/main" val="36409071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 as 2 T1 terms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966518"/>
            <a:ext cx="10346226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19169159">
            <a:off x="5299137" y="1335880"/>
            <a:ext cx="1973070" cy="106099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20 dB/D</a:t>
            </a:r>
          </a:p>
        </p:txBody>
      </p:sp>
      <p:sp>
        <p:nvSpPr>
          <p:cNvPr id="5" name="Right Brace 4"/>
          <p:cNvSpPr/>
          <p:nvPr/>
        </p:nvSpPr>
        <p:spPr>
          <a:xfrm rot="18677030">
            <a:off x="4172959" y="4102751"/>
            <a:ext cx="1559575" cy="1177229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deg/D</a:t>
            </a:r>
          </a:p>
        </p:txBody>
      </p:sp>
      <p:sp>
        <p:nvSpPr>
          <p:cNvPr id="7" name="Right Brace 6"/>
          <p:cNvSpPr/>
          <p:nvPr/>
        </p:nvSpPr>
        <p:spPr>
          <a:xfrm rot="19169159">
            <a:off x="6514314" y="1902671"/>
            <a:ext cx="1973070" cy="2031011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40 dB/D</a:t>
            </a:r>
          </a:p>
        </p:txBody>
      </p:sp>
      <p:sp>
        <p:nvSpPr>
          <p:cNvPr id="12" name="Right Brace 11"/>
          <p:cNvSpPr/>
          <p:nvPr/>
        </p:nvSpPr>
        <p:spPr>
          <a:xfrm rot="18677030">
            <a:off x="5528769" y="4452430"/>
            <a:ext cx="1559575" cy="123813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90 deg/D</a:t>
            </a:r>
          </a:p>
        </p:txBody>
      </p:sp>
      <p:sp>
        <p:nvSpPr>
          <p:cNvPr id="13" name="Right Brace 12"/>
          <p:cNvSpPr/>
          <p:nvPr/>
        </p:nvSpPr>
        <p:spPr>
          <a:xfrm rot="18677030">
            <a:off x="6870020" y="4748000"/>
            <a:ext cx="1559575" cy="1177229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45 deg/D</a:t>
            </a:r>
          </a:p>
        </p:txBody>
      </p:sp>
    </p:spTree>
    <p:extLst>
      <p:ext uri="{BB962C8B-B14F-4D97-AF65-F5344CB8AC3E}">
        <p14:creationId xmlns:p14="http://schemas.microsoft.com/office/powerpoint/2010/main" val="23617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2" grpId="0" animBg="1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359" y="980728"/>
            <a:ext cx="10466374" cy="594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668344" y="2852936"/>
            <a:ext cx="1800200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40 dB/D</a:t>
            </a:r>
          </a:p>
        </p:txBody>
      </p:sp>
      <p:sp>
        <p:nvSpPr>
          <p:cNvPr id="5" name="Right Brace 4"/>
          <p:cNvSpPr/>
          <p:nvPr/>
        </p:nvSpPr>
        <p:spPr>
          <a:xfrm>
            <a:off x="8028384" y="5445224"/>
            <a:ext cx="2088232" cy="64807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/>
              <a:t>90 deg/D</a:t>
            </a:r>
          </a:p>
        </p:txBody>
      </p:sp>
    </p:spTree>
    <p:extLst>
      <p:ext uri="{BB962C8B-B14F-4D97-AF65-F5344CB8AC3E}">
        <p14:creationId xmlns:p14="http://schemas.microsoft.com/office/powerpoint/2010/main" val="23656499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zeta=0.1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953489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506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T2 – 2</a:t>
            </a:r>
            <a:r>
              <a:rPr lang="en-US" sz="3600" baseline="30000" dirty="0"/>
              <a:t>nd</a:t>
            </a:r>
            <a:r>
              <a:rPr lang="en-US" sz="3600" dirty="0"/>
              <a:t>  order term, zeta=0.01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052736"/>
            <a:ext cx="10466374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646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Bode example 1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293AA-71FB-4F67-9DB0-8B626F2B742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0143" r="6060"/>
          <a:stretch/>
        </p:blipFill>
        <p:spPr bwMode="auto">
          <a:xfrm>
            <a:off x="-108520" y="980728"/>
            <a:ext cx="6336704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01F25-CC94-4D58-8111-AA75A6937939}"/>
              </a:ext>
            </a:extLst>
          </p:cNvPr>
          <p:cNvSpPr/>
          <p:nvPr/>
        </p:nvSpPr>
        <p:spPr>
          <a:xfrm>
            <a:off x="6012160" y="1124744"/>
            <a:ext cx="3078087" cy="329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Order of system=?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Type of system=?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Static gain=?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Pole frequency=?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Cross-over fr.=?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Phase margin=?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Gain margin=?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Stable=?</a:t>
            </a:r>
          </a:p>
        </p:txBody>
      </p:sp>
    </p:spTree>
    <p:extLst>
      <p:ext uri="{BB962C8B-B14F-4D97-AF65-F5344CB8AC3E}">
        <p14:creationId xmlns:p14="http://schemas.microsoft.com/office/powerpoint/2010/main" val="4063346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sz="3600" dirty="0"/>
              <a:t>Bode example 2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1A6E4-2836-4FDB-847B-F9B819D962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10727" r="7331"/>
          <a:stretch/>
        </p:blipFill>
        <p:spPr bwMode="auto">
          <a:xfrm>
            <a:off x="35496" y="980728"/>
            <a:ext cx="597666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073932-3726-4FCF-B248-80E387513185}"/>
              </a:ext>
            </a:extLst>
          </p:cNvPr>
          <p:cNvSpPr/>
          <p:nvPr/>
        </p:nvSpPr>
        <p:spPr>
          <a:xfrm>
            <a:off x="6012160" y="1124744"/>
            <a:ext cx="3078087" cy="329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Order of system=?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Type of system=?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Static gain=?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Pole frequency=?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Cross-over fr.=?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Phase margin=?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Gain margin=?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Stable=?</a:t>
            </a:r>
          </a:p>
        </p:txBody>
      </p:sp>
    </p:spTree>
    <p:extLst>
      <p:ext uri="{BB962C8B-B14F-4D97-AF65-F5344CB8AC3E}">
        <p14:creationId xmlns:p14="http://schemas.microsoft.com/office/powerpoint/2010/main" val="29729441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8701-8FAE-4634-8969-475F155C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1D6B9-E9BB-4D11-B6CF-60342839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b="1" dirty="0"/>
              <a:t>Simulink exercises </a:t>
            </a:r>
            <a:endParaRPr lang="en-BE" sz="4800" b="1" dirty="0"/>
          </a:p>
        </p:txBody>
      </p:sp>
    </p:spTree>
    <p:extLst>
      <p:ext uri="{BB962C8B-B14F-4D97-AF65-F5344CB8AC3E}">
        <p14:creationId xmlns:p14="http://schemas.microsoft.com/office/powerpoint/2010/main" val="266551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A98BB51B-EB41-4119-9289-69BCF0C3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5" y="116632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US" sz="4000" kern="0" dirty="0"/>
              <a:t>Simroad testing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66" y="3154251"/>
            <a:ext cx="5007467" cy="33258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34" y="4936610"/>
            <a:ext cx="3259358" cy="216479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40" y="2342295"/>
            <a:ext cx="3012010" cy="2000514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5991626" y="5276950"/>
            <a:ext cx="720080" cy="57606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335441" y="3548758"/>
            <a:ext cx="632231" cy="4320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-28681"/>
            <a:ext cx="4480733" cy="33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178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various materials from previous year: </a:t>
            </a:r>
            <a:r>
              <a:rPr lang="en-US" dirty="0">
                <a:hlinkClick r:id="rId2"/>
              </a:rPr>
              <a:t>http://sysidguy.eu/index.php?page=teaching2021&amp;l</a:t>
            </a:r>
            <a:r>
              <a:rPr lang="en-US">
                <a:hlinkClick r:id="rId2"/>
              </a:rPr>
              <a:t>=4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2DE73-2293-48B1-BF56-BF887134D70C}"/>
              </a:ext>
            </a:extLst>
          </p:cNvPr>
          <p:cNvSpPr txBox="1"/>
          <p:nvPr/>
        </p:nvSpPr>
        <p:spPr>
          <a:xfrm flipH="1">
            <a:off x="35494" y="1647682"/>
            <a:ext cx="705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Typical mistakes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Simulation time is too short and/or wrong scaling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82973"/>
            <a:ext cx="3066060" cy="2186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947103" y="2314636"/>
            <a:ext cx="3168352" cy="2259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822" y="2420525"/>
            <a:ext cx="2809657" cy="2004040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1115616" y="2420888"/>
            <a:ext cx="4680520" cy="2232248"/>
          </a:xfrm>
          <a:prstGeom prst="noSmoking">
            <a:avLst>
              <a:gd name="adj" fmla="val 697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841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Bode diagram block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4F154-816F-4DB5-BD32-C07FADD0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4536504" cy="52030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7CDE09B-81D1-44EE-8197-23AE95D7513A}"/>
              </a:ext>
            </a:extLst>
          </p:cNvPr>
          <p:cNvSpPr/>
          <p:nvPr/>
        </p:nvSpPr>
        <p:spPr>
          <a:xfrm>
            <a:off x="1691680" y="2276872"/>
            <a:ext cx="576064" cy="637208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5CE0C4-37D8-4632-8FD9-049E7BEBB740}"/>
              </a:ext>
            </a:extLst>
          </p:cNvPr>
          <p:cNvSpPr/>
          <p:nvPr/>
        </p:nvSpPr>
        <p:spPr>
          <a:xfrm>
            <a:off x="323528" y="4725144"/>
            <a:ext cx="1080120" cy="360040"/>
          </a:xfrm>
          <a:prstGeom prst="ellipse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0DAA9-D23D-4DFA-923A-4E9941C7F95F}"/>
              </a:ext>
            </a:extLst>
          </p:cNvPr>
          <p:cNvSpPr/>
          <p:nvPr/>
        </p:nvSpPr>
        <p:spPr>
          <a:xfrm>
            <a:off x="4788024" y="2278871"/>
            <a:ext cx="4355977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7030" lvl="0">
              <a:lnSpc>
                <a:spcPct val="110000"/>
              </a:lnSpc>
              <a:spcAft>
                <a:spcPts val="600"/>
              </a:spcAft>
            </a:pPr>
            <a:r>
              <a:rPr lang="en-US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Make sure you use open-loop signals</a:t>
            </a: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endParaRPr lang="en-US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endParaRPr lang="en-US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endParaRPr lang="en-US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endParaRPr lang="en-US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endParaRPr lang="en-US" i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67030" lvl="0">
              <a:lnSpc>
                <a:spcPct val="110000"/>
              </a:lnSpc>
              <a:spcAft>
                <a:spcPts val="6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exact </a:t>
            </a:r>
            <a:r>
              <a:rPr lang="en-US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delay should be ticked (otherwise your dead-time is not shown correctly)</a:t>
            </a:r>
            <a:endParaRPr lang="en-BE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450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pPr lvl="0"/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Solver options</a:t>
            </a:r>
            <a:endParaRPr lang="en-US" altLang="en-US" sz="76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EA6DC-7F90-4BD3-9586-8ACF10CA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1562100" cy="885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E82622-BBBA-47DB-8804-AD0234C4E75C}"/>
              </a:ext>
            </a:extLst>
          </p:cNvPr>
          <p:cNvSpPr/>
          <p:nvPr/>
        </p:nvSpPr>
        <p:spPr>
          <a:xfrm>
            <a:off x="107504" y="1124745"/>
            <a:ext cx="9036496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7030" lvl="0">
              <a:lnSpc>
                <a:spcPct val="110000"/>
              </a:lnSpc>
              <a:spcAft>
                <a:spcPts val="600"/>
              </a:spcAft>
            </a:pPr>
            <a:r>
              <a:rPr lang="en-US" i="1" dirty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sampling frequency (sampling time) can be set by modifying the solver parameters (fixed step size, see the icon on the bottom right corner of the Simulink window).</a:t>
            </a:r>
            <a:endParaRPr lang="en-BE" sz="1800" i="1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8391C-2487-476F-85E2-46DFD71C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564889"/>
            <a:ext cx="5710461" cy="24483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CEB1354-BE4D-4A21-8AF2-9FA31DAE2D4F}"/>
              </a:ext>
            </a:extLst>
          </p:cNvPr>
          <p:cNvSpPr/>
          <p:nvPr/>
        </p:nvSpPr>
        <p:spPr>
          <a:xfrm>
            <a:off x="1115616" y="3151832"/>
            <a:ext cx="1080120" cy="637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E58CB1-2FB8-4073-8693-C4B9CA25EFEA}"/>
              </a:ext>
            </a:extLst>
          </p:cNvPr>
          <p:cNvCxnSpPr>
            <a:stCxn id="6" idx="6"/>
          </p:cNvCxnSpPr>
          <p:nvPr/>
        </p:nvCxnSpPr>
        <p:spPr>
          <a:xfrm>
            <a:off x="2195736" y="3470436"/>
            <a:ext cx="1080120" cy="1745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E5E8F5-F094-4C26-A59A-116782FD677A}"/>
              </a:ext>
            </a:extLst>
          </p:cNvPr>
          <p:cNvSpPr/>
          <p:nvPr/>
        </p:nvSpPr>
        <p:spPr>
          <a:xfrm>
            <a:off x="4983221" y="3212976"/>
            <a:ext cx="3931088" cy="637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E0236-B175-4A80-93BE-59EA33872E77}"/>
              </a:ext>
            </a:extLst>
          </p:cNvPr>
          <p:cNvSpPr/>
          <p:nvPr/>
        </p:nvSpPr>
        <p:spPr>
          <a:xfrm>
            <a:off x="5292080" y="3877767"/>
            <a:ext cx="1224136" cy="637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B9A326-F46C-4840-BA13-256CD76ED703}"/>
              </a:ext>
            </a:extLst>
          </p:cNvPr>
          <p:cNvSpPr/>
          <p:nvPr/>
        </p:nvSpPr>
        <p:spPr>
          <a:xfrm>
            <a:off x="7380312" y="4514975"/>
            <a:ext cx="1224136" cy="637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726734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24856" y="260648"/>
                <a:ext cx="9205368" cy="626298"/>
              </a:xfrm>
            </p:spPr>
            <p:txBody>
              <a:bodyPr/>
              <a:lstStyle/>
              <a:p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System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BE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d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BE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BE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 f</a:t>
                </a:r>
                <a:r>
                  <a:rPr lang="en-US" sz="4000" b="1" baseline="-25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Times New Roman" panose="02020603050405020304" pitchFamily="18" charset="0"/>
                  </a:rPr>
                  <a:t>=100 Hz</a:t>
                </a:r>
                <a:endParaRPr lang="en-US" altLang="en-US" sz="76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4856" y="260648"/>
                <a:ext cx="9205368" cy="626298"/>
              </a:xfrm>
              <a:blipFill>
                <a:blip r:embed="rId2"/>
                <a:stretch>
                  <a:fillRect l="-2384" t="-52941" b="-19608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EE0F6C5-36AA-441D-9736-91366A0F203F}"/>
              </a:ext>
            </a:extLst>
          </p:cNvPr>
          <p:cNvSpPr txBox="1"/>
          <p:nvPr/>
        </p:nvSpPr>
        <p:spPr>
          <a:xfrm>
            <a:off x="17049" y="908720"/>
            <a:ext cx="9001000" cy="50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6703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Realize the system in Simulink.</a:t>
            </a:r>
            <a:endParaRPr lang="en-BE" sz="1800" dirty="0">
              <a:effectLst/>
            </a:endParaRPr>
          </a:p>
          <a:p>
            <a:pPr marL="342900" marR="36703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Calculate the zeros and poles yourself. Plot the poles and zeros in Simulink and compare with your results. What is the dominant time constant</a:t>
            </a:r>
            <a:r>
              <a:rPr lang="en-US" dirty="0"/>
              <a:t>? </a:t>
            </a:r>
          </a:p>
          <a:p>
            <a:pPr marL="342900" marR="367030" lvl="0" indent="-342900" algn="just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Simulate a unit step response excitation. Choose an appropriate time interval for the simulation (based on the time constant). </a:t>
            </a:r>
            <a:r>
              <a:rPr lang="en-US" sz="1800" i="1" dirty="0">
                <a:effectLst/>
              </a:rPr>
              <a:t>The sampling frequency (sampling time) can be set by modifying the solver parameters (fixed step size).</a:t>
            </a:r>
            <a:endParaRPr lang="en-BE" sz="1800" i="1" dirty="0">
              <a:effectLst/>
            </a:endParaRPr>
          </a:p>
          <a:p>
            <a:pPr marL="342900" marR="36703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Plot the step response. Quantify the step response: </a:t>
            </a:r>
            <a:r>
              <a:rPr lang="en-US" sz="1800" i="1" dirty="0">
                <a:effectLst/>
              </a:rPr>
              <a:t>static gain, rise time, settling time, peak-time, dominant time constant. </a:t>
            </a:r>
            <a:endParaRPr lang="en-BE" sz="1800" i="1" dirty="0">
              <a:effectLst/>
            </a:endParaRPr>
          </a:p>
          <a:p>
            <a:pPr marL="457200" marR="367030">
              <a:lnSpc>
                <a:spcPct val="110000"/>
              </a:lnSpc>
              <a:spcAft>
                <a:spcPts val="600"/>
              </a:spcAft>
            </a:pPr>
            <a:r>
              <a:rPr lang="en-US" sz="1800" dirty="0">
                <a:effectLst/>
              </a:rPr>
              <a:t>Show clearly on your plot how you estimate the different quantities</a:t>
            </a:r>
            <a:endParaRPr lang="en-BE" sz="1800" dirty="0">
              <a:effectLst/>
            </a:endParaRPr>
          </a:p>
          <a:p>
            <a:pPr marL="342900" marR="36703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Display the Bode plot. </a:t>
            </a:r>
            <a:r>
              <a:rPr lang="en-US" sz="1800" i="1" dirty="0">
                <a:effectLst/>
              </a:rPr>
              <a:t>Analyze: static gain, time constants (which one is the dominant one), gain margin, phase margin, cross-over frequency. </a:t>
            </a:r>
            <a:endParaRPr lang="en-BE" sz="1800" i="1" dirty="0">
              <a:effectLst/>
            </a:endParaRPr>
          </a:p>
          <a:p>
            <a:pPr marL="342900" marR="367030" lvl="0" indent="-342900">
              <a:lnSpc>
                <a:spcPct val="11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800" dirty="0">
                <a:effectLst/>
              </a:rPr>
              <a:t>How do you obtain the step response if only the impulse response is available? Simulate the impulse response (hint: use discrete impulse block). Compare the step response and the step response estimate from the impulse response, show that they are equal. </a:t>
            </a:r>
            <a:endParaRPr lang="en-BE" sz="1800" i="1" dirty="0">
              <a:solidFill>
                <a:srgbClr val="5959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F56F10-AB19-4A3C-9119-FE32C538FF7C}"/>
                  </a:ext>
                </a:extLst>
              </p:cNvPr>
              <p:cNvSpPr txBox="1"/>
              <p:nvPr/>
            </p:nvSpPr>
            <p:spPr>
              <a:xfrm>
                <a:off x="827584" y="6093296"/>
                <a:ext cx="47121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𝑤𝑒𝑏𝑠𝑖𝑡𝑒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;) </m:t>
                      </m:r>
                    </m:oMath>
                  </m:oMathPara>
                </a14:m>
                <a:endParaRPr lang="en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F56F10-AB19-4A3C-9119-FE32C538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6093296"/>
                <a:ext cx="471214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1261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56" y="196198"/>
            <a:ext cx="9205368" cy="62629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Closed loop control</a:t>
            </a:r>
            <a:endParaRPr lang="en-US" altLang="en-US" sz="76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E0F6C5-36AA-441D-9736-91366A0F203F}"/>
                  </a:ext>
                </a:extLst>
              </p:cNvPr>
              <p:cNvSpPr txBox="1"/>
              <p:nvPr/>
            </p:nvSpPr>
            <p:spPr>
              <a:xfrm>
                <a:off x="17049" y="908720"/>
                <a:ext cx="9001000" cy="3368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67030" lvl="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1800" i="1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1800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Realize the systems with the following parameters </a:t>
                </a:r>
              </a:p>
              <a:p>
                <a:pPr marR="367030" lvl="0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𝑐𝑜𝑛𝑡𝑟𝑜𝑙𝑙𝑒𝑟</m:t>
                        </m:r>
                      </m:sub>
                    </m:sSub>
                    <m:d>
                      <m:d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solidFill>
                          <a:srgbClr val="595959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=1, </m:t>
                    </m:r>
                    <m:sSub>
                      <m:sSub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𝑠𝑦𝑠𝑡𝑒𝑚</m:t>
                        </m:r>
                      </m:sub>
                    </m:sSub>
                    <m:d>
                      <m:d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solidFill>
                          <a:srgbClr val="595959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1800" i="1">
                        <a:solidFill>
                          <a:srgbClr val="595959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𝑠𝑒𝑛𝑠𝑜𝑟</m:t>
                        </m:r>
                      </m:sub>
                    </m:sSub>
                    <m:d>
                      <m:dPr>
                        <m:ctrlPr>
                          <a:rPr lang="en-BE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595959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solidFill>
                          <a:srgbClr val="595959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i="1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BE" sz="180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367030" lvl="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i="1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Is the open-loop system stable? Show the unit step response.</a:t>
                </a:r>
                <a:endParaRPr lang="en-BE" sz="180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367030" lvl="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i="1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Is the closed-loop system stable? Show the unit step response.</a:t>
                </a:r>
                <a:endParaRPr lang="en-BE" sz="180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R="367030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i="1" dirty="0">
                    <a:solidFill>
                      <a:srgbClr val="595959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>
                    <a:solidFill>
                      <a:srgbClr val="595959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Display the Bode plot of the underlying system. </a:t>
                </a:r>
                <a:endParaRPr lang="en-BE" dirty="0">
                  <a:solidFill>
                    <a:srgbClr val="595959"/>
                  </a:solidFill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marR="367030" lvl="0" indent="-342900">
                  <a:lnSpc>
                    <a:spcPct val="11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i="1" dirty="0">
                    <a:solidFill>
                      <a:srgbClr val="595959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Estimate the gain margin, phase margin, crossover frequency using the Bode plot figure.</a:t>
                </a:r>
                <a:endParaRPr lang="en-BE" sz="180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Design a closed loop P controller. What gain is needed? Why? Define the controller accordingly.</a:t>
                </a:r>
                <a:endParaRPr lang="en-BE" sz="1800" i="1" dirty="0">
                  <a:solidFill>
                    <a:srgbClr val="595959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E0F6C5-36AA-441D-9736-91366A0F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" y="908720"/>
                <a:ext cx="9001000" cy="3368038"/>
              </a:xfrm>
              <a:prstGeom prst="rect">
                <a:avLst/>
              </a:prstGeom>
              <a:blipFill>
                <a:blip r:embed="rId2"/>
                <a:stretch>
                  <a:fillRect l="-610" t="-723" b="-198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57E7E19-8D3A-496B-81BE-F445788D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981108"/>
            <a:ext cx="5486400" cy="1950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AAE72-B34E-4D57-B72F-B80C457934E8}"/>
                  </a:ext>
                </a:extLst>
              </p:cNvPr>
              <p:cNvSpPr txBox="1"/>
              <p:nvPr/>
            </p:nvSpPr>
            <p:spPr>
              <a:xfrm>
                <a:off x="467544" y="5687701"/>
                <a:ext cx="3354829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𝑝𝑜𝑙𝑒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2AAE72-B34E-4D57-B72F-B80C45793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87701"/>
                <a:ext cx="3354829" cy="523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F884-6799-4FE1-9910-64F1D1356F8F}"/>
                  </a:ext>
                </a:extLst>
              </p:cNvPr>
              <p:cNvSpPr txBox="1"/>
              <p:nvPr/>
            </p:nvSpPr>
            <p:spPr>
              <a:xfrm>
                <a:off x="2771800" y="6210858"/>
                <a:ext cx="5593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𝑠𝑎𝑚𝑒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𝑖𝑛𝑓𝑜𝑟𝑚𝑎𝑡𝑖𝑜𝑛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𝑟𝑒𝑎𝑑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𝐵𝑜𝑑𝑒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𝑝𝑙𝑜𝑡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;) </m:t>
                      </m:r>
                    </m:oMath>
                  </m:oMathPara>
                </a14:m>
                <a:endParaRPr lang="en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EBF884-6799-4FE1-9910-64F1D1356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210858"/>
                <a:ext cx="5593134" cy="276999"/>
              </a:xfrm>
              <a:prstGeom prst="rect">
                <a:avLst/>
              </a:prstGeom>
              <a:blipFill>
                <a:blip r:embed="rId5"/>
                <a:stretch>
                  <a:fillRect b="-4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36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3|16.1|4.4|10.3"/>
</p:tagLst>
</file>

<file path=ppt/theme/theme1.xml><?xml version="1.0" encoding="utf-8"?>
<a:theme xmlns:a="http://schemas.openxmlformats.org/drawingml/2006/main" name="Színátmenet">
  <a:themeElements>
    <a:clrScheme name="Színátmenet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zínátme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ínátmenet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ínátmenet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ínátmenet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29B96F70-7757-4628-825A-A426E8C5651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1109</TotalTime>
  <Words>4612</Words>
  <Application>Microsoft Office PowerPoint</Application>
  <PresentationFormat>On-screen Show (4:3)</PresentationFormat>
  <Paragraphs>841</Paragraphs>
  <Slides>94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2" baseType="lpstr">
      <vt:lpstr>Arial</vt:lpstr>
      <vt:lpstr>Arial Black</vt:lpstr>
      <vt:lpstr>Arial Narrow</vt:lpstr>
      <vt:lpstr>Cambria Math</vt:lpstr>
      <vt:lpstr>Tahoma</vt:lpstr>
      <vt:lpstr>Times New Roman</vt:lpstr>
      <vt:lpstr>Wingdings</vt:lpstr>
      <vt:lpstr>Színátmenet</vt:lpstr>
      <vt:lpstr>Regeltechniek WPO –  Control engineering exercises</vt:lpstr>
      <vt:lpstr>WPO 5 sessies</vt:lpstr>
      <vt:lpstr>Rules</vt:lpstr>
      <vt:lpstr>What will we learn?</vt:lpstr>
      <vt:lpstr>Test your Simulink installation</vt:lpstr>
      <vt:lpstr>About myself</vt:lpstr>
      <vt:lpstr>Vibration analysis - nonlinearities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Excitation signals</vt:lpstr>
      <vt:lpstr>Test – unit pulse</vt:lpstr>
      <vt:lpstr>SNR: Signal to Noise Ratio</vt:lpstr>
      <vt:lpstr>Test – unit pulse</vt:lpstr>
      <vt:lpstr>Models in general </vt:lpstr>
      <vt:lpstr>PowerPoint Presentation</vt:lpstr>
      <vt:lpstr>ZP map - stability</vt:lpstr>
      <vt:lpstr>Poles in ZP map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Differential equation example 1a</vt:lpstr>
      <vt:lpstr>Some Laplace transform pairs</vt:lpstr>
      <vt:lpstr>Example 2</vt:lpstr>
      <vt:lpstr>Example 2</vt:lpstr>
      <vt:lpstr>Example 2</vt:lpstr>
      <vt:lpstr>Example 2</vt:lpstr>
      <vt:lpstr>Connecting blocks - book</vt:lpstr>
      <vt:lpstr>Connecting blocks</vt:lpstr>
      <vt:lpstr>Simplification example</vt:lpstr>
      <vt:lpstr>Simplification example</vt:lpstr>
      <vt:lpstr>Simplification example</vt:lpstr>
      <vt:lpstr>Simplification example</vt:lpstr>
      <vt:lpstr>Simplification example</vt:lpstr>
      <vt:lpstr>Simplification example</vt:lpstr>
      <vt:lpstr>Simplification example - advanced</vt:lpstr>
      <vt:lpstr>Example</vt:lpstr>
      <vt:lpstr>Example</vt:lpstr>
      <vt:lpstr>Step response 1</vt:lpstr>
      <vt:lpstr>Step response 2</vt:lpstr>
      <vt:lpstr>Unit step response – example</vt:lpstr>
      <vt:lpstr>Unit step response – example</vt:lpstr>
      <vt:lpstr>Unit step response – example</vt:lpstr>
      <vt:lpstr>Unit step response – example</vt:lpstr>
      <vt:lpstr>Step response – example 2</vt:lpstr>
      <vt:lpstr>Step response – example 2</vt:lpstr>
      <vt:lpstr>Step response – example 2</vt:lpstr>
      <vt:lpstr>Step response – example 2</vt:lpstr>
      <vt:lpstr>Bode plot - application</vt:lpstr>
      <vt:lpstr>Bode plot - application</vt:lpstr>
      <vt:lpstr>Bode plot - application</vt:lpstr>
      <vt:lpstr>Test – Bode diagram</vt:lpstr>
      <vt:lpstr>Measurement of Bode diagram</vt:lpstr>
      <vt:lpstr>Bode plot – units</vt:lpstr>
      <vt:lpstr>Bode plot – frequency scale</vt:lpstr>
      <vt:lpstr>Bode plot – useful derivations</vt:lpstr>
      <vt:lpstr>Bode plot – useful derivations</vt:lpstr>
      <vt:lpstr>Bode plot overview - quantities</vt:lpstr>
      <vt:lpstr>Bode plot overview - quantities</vt:lpstr>
      <vt:lpstr>Bode plot overview - quantities</vt:lpstr>
      <vt:lpstr>Bode plot overview - quantities</vt:lpstr>
      <vt:lpstr>Bode plot overview - quantities</vt:lpstr>
      <vt:lpstr>Bode plot overview - stability</vt:lpstr>
      <vt:lpstr>P - Proportional term – 0 order tf</vt:lpstr>
      <vt:lpstr>I - Integral term</vt:lpstr>
      <vt:lpstr>PI – Proportional Integral term</vt:lpstr>
      <vt:lpstr>D – Derivative term</vt:lpstr>
      <vt:lpstr>Dead time/ delay term</vt:lpstr>
      <vt:lpstr>T1 – 1st order term</vt:lpstr>
      <vt:lpstr>T1 – 1st order term</vt:lpstr>
      <vt:lpstr>PT1 – Proportional 1st order term</vt:lpstr>
      <vt:lpstr>T2 – 2nd  order term as 2 T1 terms</vt:lpstr>
      <vt:lpstr>T2 – 2nd  order term, zeta=1</vt:lpstr>
      <vt:lpstr>T2 – 2nd  order term, zeta=0.1</vt:lpstr>
      <vt:lpstr>T2 – 2nd  order term, zeta=0.01</vt:lpstr>
      <vt:lpstr>Bode example 1</vt:lpstr>
      <vt:lpstr>Bode example 2</vt:lpstr>
      <vt:lpstr>PowerPoint Presentation</vt:lpstr>
      <vt:lpstr>Exercise</vt:lpstr>
      <vt:lpstr>Bode diagram block</vt:lpstr>
      <vt:lpstr>Solver options</vt:lpstr>
      <vt:lpstr>System H(s)=(s+3)/(s^2+5s+6) with fs=100 Hz</vt:lpstr>
      <vt:lpstr>Closed loop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commodos</dc:creator>
  <cp:lastModifiedBy>Péter Zoltán CSURCSIA</cp:lastModifiedBy>
  <cp:revision>1708</cp:revision>
  <cp:lastPrinted>2017-01-10T12:20:35Z</cp:lastPrinted>
  <dcterms:created xsi:type="dcterms:W3CDTF">1601-01-01T00:00:00Z</dcterms:created>
  <dcterms:modified xsi:type="dcterms:W3CDTF">2022-03-01T13:45:32Z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1038</vt:i4>
  </property>
</Properties>
</file>