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  <p:sldId id="265" r:id="rId7"/>
    <p:sldId id="264" r:id="rId8"/>
    <p:sldId id="259" r:id="rId9"/>
    <p:sldId id="267" r:id="rId10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éter Zoltán CSURCSIA" userId="42803de8-94d6-4df2-aafd-a219216126c3" providerId="ADAL" clId="{C79DF295-2A7D-4116-8C5D-550AC61C0B41}"/>
    <pc:docChg chg="delSld">
      <pc:chgData name="Péter Zoltán CSURCSIA" userId="42803de8-94d6-4df2-aafd-a219216126c3" providerId="ADAL" clId="{C79DF295-2A7D-4116-8C5D-550AC61C0B41}" dt="2021-02-19T20:39:20.076" v="0" actId="47"/>
      <pc:docMkLst>
        <pc:docMk/>
      </pc:docMkLst>
      <pc:sldChg chg="del">
        <pc:chgData name="Péter Zoltán CSURCSIA" userId="42803de8-94d6-4df2-aafd-a219216126c3" providerId="ADAL" clId="{C79DF295-2A7D-4116-8C5D-550AC61C0B41}" dt="2021-02-19T20:39:20.076" v="0" actId="47"/>
        <pc:sldMkLst>
          <pc:docMk/>
          <pc:sldMk cId="4008191837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F7DF2-C2B3-4960-9EC3-24242F024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F64D9-0555-473C-B574-1F52635D0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E4C14-B9BC-47C9-AF28-979E04F95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7373-9D58-4AEE-838F-1639D15F1AD5}" type="datetimeFigureOut">
              <a:rPr lang="en-BE" smtClean="0"/>
              <a:t>19/02/2021</a:t>
            </a:fld>
            <a:endParaRPr lang="en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D8291-CAD3-42EC-A241-E1484A86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B0D51-9A58-4BE2-8D84-9094A8FB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5D4E-0D1F-4F12-8325-F17A56D5241A}" type="slidenum">
              <a:rPr lang="en-BE" smtClean="0"/>
              <a:t>‹#›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09968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10199-D91B-4704-9D80-FD170765D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9B834-A1A1-45F2-B9AF-801320CBC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5491D-5C10-4CBD-8E64-40A4F04A7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7373-9D58-4AEE-838F-1639D15F1AD5}" type="datetimeFigureOut">
              <a:rPr lang="en-BE" smtClean="0"/>
              <a:t>19/02/2021</a:t>
            </a:fld>
            <a:endParaRPr lang="en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7B20-5C97-4D76-B03A-FDC5C00F2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AC669-42F2-40A2-9918-EEA3EF61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5D4E-0D1F-4F12-8325-F17A56D5241A}" type="slidenum">
              <a:rPr lang="en-BE" smtClean="0"/>
              <a:t>‹#›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31875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0C5F3D-9A19-4E56-A737-2D9F235CD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803F8-3757-42F6-8924-E974945AE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BC00B-184C-4AF9-A7AA-DC5584892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7373-9D58-4AEE-838F-1639D15F1AD5}" type="datetimeFigureOut">
              <a:rPr lang="en-BE" smtClean="0"/>
              <a:t>19/02/2021</a:t>
            </a:fld>
            <a:endParaRPr lang="en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1302A-0118-4A4D-9F02-283968783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C137C-ABE2-4613-B303-DA8885555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5D4E-0D1F-4F12-8325-F17A56D5241A}" type="slidenum">
              <a:rPr lang="en-BE" smtClean="0"/>
              <a:t>‹#›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75297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473DD-4277-4275-9973-B06C0ED35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3CE5C-E76A-42F9-B7A7-25E634185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86562-9AB1-4275-8035-0C183D243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7373-9D58-4AEE-838F-1639D15F1AD5}" type="datetimeFigureOut">
              <a:rPr lang="en-BE" smtClean="0"/>
              <a:t>19/02/2021</a:t>
            </a:fld>
            <a:endParaRPr lang="en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4ECCC-FB86-47DC-8D33-A5C51309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8B425-7191-46CB-90DA-DE04CE63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5D4E-0D1F-4F12-8325-F17A56D5241A}" type="slidenum">
              <a:rPr lang="en-BE" smtClean="0"/>
              <a:t>‹#›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03872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944AA-C59D-4C60-A2CE-F48B33EAB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4312E-A9F9-406D-AB7E-4EB747A5A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C2EE9-6328-4344-9371-ABF7E1E6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7373-9D58-4AEE-838F-1639D15F1AD5}" type="datetimeFigureOut">
              <a:rPr lang="en-BE" smtClean="0"/>
              <a:t>19/02/2021</a:t>
            </a:fld>
            <a:endParaRPr lang="en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664F3-7133-4A24-80D5-6F651F5C8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956E3-200A-458B-A13D-95D0DF13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5D4E-0D1F-4F12-8325-F17A56D5241A}" type="slidenum">
              <a:rPr lang="en-BE" smtClean="0"/>
              <a:t>‹#›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99395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E154-5E93-4C9B-8A95-84E0267B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A2DD8-F817-49FA-8208-1E0610BEB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09462-2063-4632-A956-3BB377254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9B686-5529-45BB-A71B-55B62499B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7373-9D58-4AEE-838F-1639D15F1AD5}" type="datetimeFigureOut">
              <a:rPr lang="en-BE" smtClean="0"/>
              <a:t>19/02/2021</a:t>
            </a:fld>
            <a:endParaRPr lang="en-B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E979F-B52A-482C-A0C2-836E0539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6BC91-AD90-4186-ABB2-C99871BC9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5D4E-0D1F-4F12-8325-F17A56D5241A}" type="slidenum">
              <a:rPr lang="en-BE" smtClean="0"/>
              <a:t>‹#›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07317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D27AF-4668-4BD9-8E1C-8A513BC1B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BE304-E2C9-4DA4-93D2-D08CEAFA5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3D7F6-C989-44BB-8411-5314B141C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4CC9D4-8D8F-480F-B991-D6636EE69A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7E14B1-3A67-4F72-9956-527F84197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4E0C8-4765-4E29-9450-3BC4ED42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7373-9D58-4AEE-838F-1639D15F1AD5}" type="datetimeFigureOut">
              <a:rPr lang="en-BE" smtClean="0"/>
              <a:t>19/02/2021</a:t>
            </a:fld>
            <a:endParaRPr lang="en-B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49A801-B4C6-4765-B49E-27319E63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29BE8-7590-4633-95C0-6A36CB8E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5D4E-0D1F-4F12-8325-F17A56D5241A}" type="slidenum">
              <a:rPr lang="en-BE" smtClean="0"/>
              <a:t>‹#›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46383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3939-33C4-46F4-80D3-4684751B0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F05BC-9525-4F97-90D6-E75867AE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7373-9D58-4AEE-838F-1639D15F1AD5}" type="datetimeFigureOut">
              <a:rPr lang="en-BE" smtClean="0"/>
              <a:t>19/02/2021</a:t>
            </a:fld>
            <a:endParaRPr lang="en-B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ECAE-60F0-4890-9B30-F4323BDB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D0DC5-50E6-451E-ABA1-F0C1752DC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5D4E-0D1F-4F12-8325-F17A56D5241A}" type="slidenum">
              <a:rPr lang="en-BE" smtClean="0"/>
              <a:t>‹#›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79612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6F8000-244F-46CA-82EF-302A3066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7373-9D58-4AEE-838F-1639D15F1AD5}" type="datetimeFigureOut">
              <a:rPr lang="en-BE" smtClean="0"/>
              <a:t>19/02/2021</a:t>
            </a:fld>
            <a:endParaRPr lang="en-B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0BB577-27FA-44FA-BA55-7669BD76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88ABE-F0D2-439A-AC99-6E62F0C5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5D4E-0D1F-4F12-8325-F17A56D5241A}" type="slidenum">
              <a:rPr lang="en-BE" smtClean="0"/>
              <a:t>‹#›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79348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50D58-BBF7-4737-90BA-1BEADD73A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C090B-F3D5-4C6F-8626-6961329F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4DA81-0D9E-4391-9C6B-0459DFF20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0936B-DACF-4F02-AB55-29F0D8D4E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7373-9D58-4AEE-838F-1639D15F1AD5}" type="datetimeFigureOut">
              <a:rPr lang="en-BE" smtClean="0"/>
              <a:t>19/02/2021</a:t>
            </a:fld>
            <a:endParaRPr lang="en-B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2007F-9F78-4049-B3F0-42A0477A3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CF401-0255-4252-917A-31E20B590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5D4E-0D1F-4F12-8325-F17A56D5241A}" type="slidenum">
              <a:rPr lang="en-BE" smtClean="0"/>
              <a:t>‹#›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48204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22EAF-CF82-4C56-8105-55215A485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1E2CF6-3E0F-4CE8-B4EE-1E706C182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14359-7B6B-463A-BE0F-E29BABE6B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35D84-995B-4D93-87C6-5DED69C3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7373-9D58-4AEE-838F-1639D15F1AD5}" type="datetimeFigureOut">
              <a:rPr lang="en-BE" smtClean="0"/>
              <a:t>19/02/2021</a:t>
            </a:fld>
            <a:endParaRPr lang="en-B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27A843-E4CD-4445-9B49-79C5B707F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89E88-AA3F-44C6-990E-C7DCE7A6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5D4E-0D1F-4F12-8325-F17A56D5241A}" type="slidenum">
              <a:rPr lang="en-BE" smtClean="0"/>
              <a:t>‹#›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98707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040E6-F683-47C8-9205-487230621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D9AE4-9BD4-4D03-95B4-521C26031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C5B92-1A00-4E05-B104-55A64F00B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37373-9D58-4AEE-838F-1639D15F1AD5}" type="datetimeFigureOut">
              <a:rPr lang="en-BE" smtClean="0"/>
              <a:t>19/02/2021</a:t>
            </a:fld>
            <a:endParaRPr lang="en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DAAA7-037E-431E-8FD0-7B1D75A64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B554F-61B1-416C-BE1A-B21A5B143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5D4E-0D1F-4F12-8325-F17A56D5241A}" type="slidenum">
              <a:rPr lang="en-BE" smtClean="0"/>
              <a:t>‹#›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00234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7F48BD-C438-4E50-8138-3200E22B4FB7}"/>
              </a:ext>
            </a:extLst>
          </p:cNvPr>
          <p:cNvSpPr/>
          <p:nvPr/>
        </p:nvSpPr>
        <p:spPr>
          <a:xfrm>
            <a:off x="526073" y="420571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Regeltechniek WPO – Exercise 1</a:t>
            </a:r>
            <a:endParaRPr lang="en-US" sz="3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C7E2747-BE9E-4B09-A226-28720BCFF792}"/>
              </a:ext>
            </a:extLst>
          </p:cNvPr>
          <p:cNvSpPr/>
          <p:nvPr/>
        </p:nvSpPr>
        <p:spPr>
          <a:xfrm>
            <a:off x="526073" y="1210434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Ziegler-Nichols open loop method</a:t>
            </a:r>
            <a:endParaRPr lang="en-US" sz="3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F67CE3-6FB7-41FD-B537-DB494FA726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00"/>
          <a:stretch/>
        </p:blipFill>
        <p:spPr>
          <a:xfrm>
            <a:off x="0" y="2660426"/>
            <a:ext cx="12192000" cy="401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6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7F48BD-C438-4E50-8138-3200E22B4FB7}"/>
              </a:ext>
            </a:extLst>
          </p:cNvPr>
          <p:cNvSpPr/>
          <p:nvPr/>
        </p:nvSpPr>
        <p:spPr>
          <a:xfrm>
            <a:off x="526073" y="420571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Regeltechniek WPO - </a:t>
            </a:r>
            <a:r>
              <a:rPr lang="en-US" sz="3000" b="1" dirty="0">
                <a:solidFill>
                  <a:srgbClr val="FFFFFF"/>
                </a:solidFill>
              </a:rPr>
              <a:t>Exercise 2</a:t>
            </a:r>
            <a:endParaRPr lang="en-US" sz="3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C7E2747-BE9E-4B09-A226-28720BCFF792}"/>
              </a:ext>
            </a:extLst>
          </p:cNvPr>
          <p:cNvSpPr/>
          <p:nvPr/>
        </p:nvSpPr>
        <p:spPr>
          <a:xfrm>
            <a:off x="526073" y="1210434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Ziegler-Nichols closed loop method</a:t>
            </a:r>
            <a:endParaRPr lang="en-US" sz="3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774322-9A57-46F6-BAA5-6F3D28C012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46"/>
          <a:stretch/>
        </p:blipFill>
        <p:spPr>
          <a:xfrm>
            <a:off x="184639" y="2448292"/>
            <a:ext cx="11125200" cy="40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7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7F48BD-C438-4E50-8138-3200E22B4FB7}"/>
              </a:ext>
            </a:extLst>
          </p:cNvPr>
          <p:cNvSpPr/>
          <p:nvPr/>
        </p:nvSpPr>
        <p:spPr>
          <a:xfrm>
            <a:off x="526073" y="420571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Regeltechniek WPO - </a:t>
            </a:r>
            <a:r>
              <a:rPr lang="en-US" sz="3000" b="1" dirty="0">
                <a:solidFill>
                  <a:srgbClr val="FFFFFF"/>
                </a:solidFill>
              </a:rPr>
              <a:t>Exercise 3</a:t>
            </a:r>
            <a:endParaRPr lang="en-US" sz="3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C7E2747-BE9E-4B09-A226-28720BCFF792}"/>
                  </a:ext>
                </a:extLst>
              </p:cNvPr>
              <p:cNvSpPr/>
              <p:nvPr/>
            </p:nvSpPr>
            <p:spPr>
              <a:xfrm>
                <a:off x="526073" y="1210434"/>
                <a:ext cx="11139854" cy="93044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800"/>
                  </a:spcAft>
                </a:pPr>
                <a:r>
                  <a:rPr lang="en-US" sz="2800" b="1" dirty="0">
                    <a:solidFill>
                      <a:schemeClr val="accent6">
                        <a:lumMod val="75000"/>
                      </a:schemeClr>
                    </a:solidFill>
                  </a:rPr>
                  <a:t>Making stable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8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US" sz="3000" b="1" kern="1200" dirty="0">
                  <a:solidFill>
                    <a:srgbClr val="FFFFFF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C7E2747-BE9E-4B09-A226-28720BCFF7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73" y="1210434"/>
                <a:ext cx="11139854" cy="930447"/>
              </a:xfrm>
              <a:prstGeom prst="rect">
                <a:avLst/>
              </a:prstGeom>
              <a:blipFill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D5657B22-55FF-4D28-8B87-1B71F1843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68" y="2977605"/>
            <a:ext cx="7315200" cy="2600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0BB891-6CC8-4191-B9C6-59A61D9B973F}"/>
                  </a:ext>
                </a:extLst>
              </p:cNvPr>
              <p:cNvSpPr txBox="1"/>
              <p:nvPr/>
            </p:nvSpPr>
            <p:spPr>
              <a:xfrm>
                <a:off x="171587" y="2457142"/>
                <a:ext cx="2532425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𝑝𝑜𝑙𝑒</m:t>
                      </m:r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=+2</m:t>
                      </m:r>
                    </m:oMath>
                  </m:oMathPara>
                </a14:m>
                <a:endParaRPr lang="en-BE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0BB891-6CC8-4191-B9C6-59A61D9B9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87" y="2457142"/>
                <a:ext cx="2532425" cy="520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14EECE0-82A9-4676-B65D-09D4072DE9FE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1265584" y="2977606"/>
            <a:ext cx="216750" cy="21226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B34B4EB3-E54B-4B13-BBA8-AF62E05489DC}"/>
              </a:ext>
            </a:extLst>
          </p:cNvPr>
          <p:cNvSpPr/>
          <p:nvPr/>
        </p:nvSpPr>
        <p:spPr>
          <a:xfrm>
            <a:off x="1371600" y="3115507"/>
            <a:ext cx="756138" cy="5077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71137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7F48BD-C438-4E50-8138-3200E22B4FB7}"/>
              </a:ext>
            </a:extLst>
          </p:cNvPr>
          <p:cNvSpPr/>
          <p:nvPr/>
        </p:nvSpPr>
        <p:spPr>
          <a:xfrm>
            <a:off x="526073" y="420571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Regeltechniek WPO - </a:t>
            </a:r>
            <a:r>
              <a:rPr lang="en-US" sz="3000" b="1" dirty="0">
                <a:solidFill>
                  <a:srgbClr val="FFFFFF"/>
                </a:solidFill>
              </a:rPr>
              <a:t>Exercise 3</a:t>
            </a:r>
            <a:endParaRPr lang="en-US" sz="3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C7E2747-BE9E-4B09-A226-28720BCFF792}"/>
                  </a:ext>
                </a:extLst>
              </p:cNvPr>
              <p:cNvSpPr/>
              <p:nvPr/>
            </p:nvSpPr>
            <p:spPr>
              <a:xfrm>
                <a:off x="526073" y="1210434"/>
                <a:ext cx="11139854" cy="93044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800"/>
                  </a:spcAft>
                </a:pPr>
                <a:r>
                  <a:rPr lang="en-US" sz="2800" b="1" dirty="0">
                    <a:solidFill>
                      <a:schemeClr val="accent6">
                        <a:lumMod val="75000"/>
                      </a:schemeClr>
                    </a:solidFill>
                  </a:rPr>
                  <a:t>Making stable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8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US" sz="3000" b="1" kern="1200" dirty="0">
                  <a:solidFill>
                    <a:srgbClr val="FFFFFF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C7E2747-BE9E-4B09-A226-28720BCFF7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73" y="1210434"/>
                <a:ext cx="11139854" cy="930447"/>
              </a:xfrm>
              <a:prstGeom prst="rect">
                <a:avLst/>
              </a:prstGeom>
              <a:blipFill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D5657B22-55FF-4D28-8B87-1B71F1843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68" y="2977605"/>
            <a:ext cx="7315200" cy="2600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0BB891-6CC8-4191-B9C6-59A61D9B973F}"/>
                  </a:ext>
                </a:extLst>
              </p:cNvPr>
              <p:cNvSpPr txBox="1"/>
              <p:nvPr/>
            </p:nvSpPr>
            <p:spPr>
              <a:xfrm>
                <a:off x="171587" y="2457142"/>
                <a:ext cx="2532425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𝑝𝑜𝑙𝑒</m:t>
                      </m:r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=+2</m:t>
                      </m:r>
                    </m:oMath>
                  </m:oMathPara>
                </a14:m>
                <a:endParaRPr lang="en-BE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0BB891-6CC8-4191-B9C6-59A61D9B9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87" y="2457142"/>
                <a:ext cx="2532425" cy="520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14EECE0-82A9-4676-B65D-09D4072DE9FE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1265584" y="2977606"/>
            <a:ext cx="216750" cy="21226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7DC74D-C333-4C98-9024-4036484DE26F}"/>
                  </a:ext>
                </a:extLst>
              </p:cNvPr>
              <p:cNvSpPr txBox="1"/>
              <p:nvPr/>
            </p:nvSpPr>
            <p:spPr>
              <a:xfrm>
                <a:off x="3161630" y="2348002"/>
                <a:ext cx="2619500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𝑝𝑜𝑙𝑒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=+1</m:t>
                      </m:r>
                    </m:oMath>
                  </m:oMathPara>
                </a14:m>
                <a:endParaRPr lang="en-BE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7DC74D-C333-4C98-9024-4036484DE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630" y="2348002"/>
                <a:ext cx="2619500" cy="520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208557C-C79F-45D6-B72C-55D672526642}"/>
              </a:ext>
            </a:extLst>
          </p:cNvPr>
          <p:cNvCxnSpPr>
            <a:cxnSpLocks/>
            <a:stCxn id="27" idx="7"/>
          </p:cNvCxnSpPr>
          <p:nvPr/>
        </p:nvCxnSpPr>
        <p:spPr>
          <a:xfrm flipV="1">
            <a:off x="2553001" y="2833424"/>
            <a:ext cx="912950" cy="104953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B34B4EB3-E54B-4B13-BBA8-AF62E05489DC}"/>
              </a:ext>
            </a:extLst>
          </p:cNvPr>
          <p:cNvSpPr/>
          <p:nvPr/>
        </p:nvSpPr>
        <p:spPr>
          <a:xfrm>
            <a:off x="1371600" y="3115507"/>
            <a:ext cx="756138" cy="5077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C4647F5-F6BF-49E4-A9E4-5B79A9EB731A}"/>
              </a:ext>
            </a:extLst>
          </p:cNvPr>
          <p:cNvSpPr/>
          <p:nvPr/>
        </p:nvSpPr>
        <p:spPr>
          <a:xfrm>
            <a:off x="931985" y="3792408"/>
            <a:ext cx="1899138" cy="61833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61511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7F48BD-C438-4E50-8138-3200E22B4FB7}"/>
              </a:ext>
            </a:extLst>
          </p:cNvPr>
          <p:cNvSpPr/>
          <p:nvPr/>
        </p:nvSpPr>
        <p:spPr>
          <a:xfrm>
            <a:off x="526073" y="420571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Regeltechniek WPO - </a:t>
            </a:r>
            <a:r>
              <a:rPr lang="en-US" sz="3000" b="1" dirty="0">
                <a:solidFill>
                  <a:srgbClr val="FFFFFF"/>
                </a:solidFill>
              </a:rPr>
              <a:t>Exercise 3</a:t>
            </a:r>
            <a:endParaRPr lang="en-US" sz="3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C7E2747-BE9E-4B09-A226-28720BCFF792}"/>
                  </a:ext>
                </a:extLst>
              </p:cNvPr>
              <p:cNvSpPr/>
              <p:nvPr/>
            </p:nvSpPr>
            <p:spPr>
              <a:xfrm>
                <a:off x="526073" y="1210434"/>
                <a:ext cx="11139854" cy="93044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800"/>
                  </a:spcAft>
                </a:pPr>
                <a:r>
                  <a:rPr lang="en-US" sz="2800" b="1" dirty="0">
                    <a:solidFill>
                      <a:schemeClr val="accent6">
                        <a:lumMod val="75000"/>
                      </a:schemeClr>
                    </a:solidFill>
                  </a:rPr>
                  <a:t>Making stable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8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US" sz="3000" b="1" kern="1200" dirty="0">
                  <a:solidFill>
                    <a:srgbClr val="FFFFFF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C7E2747-BE9E-4B09-A226-28720BCFF7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73" y="1210434"/>
                <a:ext cx="11139854" cy="930447"/>
              </a:xfrm>
              <a:prstGeom prst="rect">
                <a:avLst/>
              </a:prstGeom>
              <a:blipFill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D5657B22-55FF-4D28-8B87-1B71F1843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68" y="2977605"/>
            <a:ext cx="7315200" cy="2600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0BB891-6CC8-4191-B9C6-59A61D9B973F}"/>
                  </a:ext>
                </a:extLst>
              </p:cNvPr>
              <p:cNvSpPr txBox="1"/>
              <p:nvPr/>
            </p:nvSpPr>
            <p:spPr>
              <a:xfrm>
                <a:off x="171587" y="2457142"/>
                <a:ext cx="2532425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𝑝𝑜𝑙𝑒</m:t>
                      </m:r>
                      <m:r>
                        <a:rPr lang="en-US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=+2</m:t>
                      </m:r>
                    </m:oMath>
                  </m:oMathPara>
                </a14:m>
                <a:endParaRPr lang="en-BE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0BB891-6CC8-4191-B9C6-59A61D9B9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87" y="2457142"/>
                <a:ext cx="2532425" cy="520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14EECE0-82A9-4676-B65D-09D4072DE9FE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1265584" y="2977606"/>
            <a:ext cx="216750" cy="21226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7DC74D-C333-4C98-9024-4036484DE26F}"/>
                  </a:ext>
                </a:extLst>
              </p:cNvPr>
              <p:cNvSpPr txBox="1"/>
              <p:nvPr/>
            </p:nvSpPr>
            <p:spPr>
              <a:xfrm>
                <a:off x="3161630" y="2348002"/>
                <a:ext cx="2619500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𝑝𝑜𝑙𝑒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=+1</m:t>
                      </m:r>
                    </m:oMath>
                  </m:oMathPara>
                </a14:m>
                <a:endParaRPr lang="en-BE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7DC74D-C333-4C98-9024-4036484DE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630" y="2348002"/>
                <a:ext cx="2619500" cy="520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208557C-C79F-45D6-B72C-55D672526642}"/>
              </a:ext>
            </a:extLst>
          </p:cNvPr>
          <p:cNvCxnSpPr>
            <a:cxnSpLocks/>
            <a:stCxn id="27" idx="7"/>
          </p:cNvCxnSpPr>
          <p:nvPr/>
        </p:nvCxnSpPr>
        <p:spPr>
          <a:xfrm flipV="1">
            <a:off x="2553001" y="2833424"/>
            <a:ext cx="912950" cy="104953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B34B4EB3-E54B-4B13-BBA8-AF62E05489DC}"/>
              </a:ext>
            </a:extLst>
          </p:cNvPr>
          <p:cNvSpPr/>
          <p:nvPr/>
        </p:nvSpPr>
        <p:spPr>
          <a:xfrm>
            <a:off x="1371600" y="3115507"/>
            <a:ext cx="756138" cy="5077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C4647F5-F6BF-49E4-A9E4-5B79A9EB731A}"/>
              </a:ext>
            </a:extLst>
          </p:cNvPr>
          <p:cNvSpPr/>
          <p:nvPr/>
        </p:nvSpPr>
        <p:spPr>
          <a:xfrm>
            <a:off x="931985" y="3792408"/>
            <a:ext cx="1899138" cy="61833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C6A23CA-DD2E-40EE-B98E-2EC73F8D3153}"/>
              </a:ext>
            </a:extLst>
          </p:cNvPr>
          <p:cNvSpPr/>
          <p:nvPr/>
        </p:nvSpPr>
        <p:spPr>
          <a:xfrm>
            <a:off x="814754" y="4623013"/>
            <a:ext cx="3001108" cy="88097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80403D-1943-4C74-877E-7AE1555FE068}"/>
                  </a:ext>
                </a:extLst>
              </p:cNvPr>
              <p:cNvSpPr txBox="1"/>
              <p:nvPr/>
            </p:nvSpPr>
            <p:spPr>
              <a:xfrm>
                <a:off x="658753" y="5529964"/>
                <a:ext cx="3463832" cy="523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−2+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𝑝𝑜𝑙𝑒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BE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80403D-1943-4C74-877E-7AE1555FE0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53" y="5529964"/>
                <a:ext cx="3463832" cy="5231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618C10F-FD19-497D-82CE-31D31DAB6EFB}"/>
              </a:ext>
            </a:extLst>
          </p:cNvPr>
          <p:cNvCxnSpPr>
            <a:cxnSpLocks/>
            <a:stCxn id="30" idx="3"/>
          </p:cNvCxnSpPr>
          <p:nvPr/>
        </p:nvCxnSpPr>
        <p:spPr>
          <a:xfrm flipH="1">
            <a:off x="884428" y="5374969"/>
            <a:ext cx="369828" cy="33907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6FD643A-CE54-48F9-9CEE-C468D07BB177}"/>
                  </a:ext>
                </a:extLst>
              </p:cNvPr>
              <p:cNvSpPr txBox="1"/>
              <p:nvPr/>
            </p:nvSpPr>
            <p:spPr>
              <a:xfrm>
                <a:off x="1003915" y="6068623"/>
                <a:ext cx="5522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𝑠𝑎𝑚𝑒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𝑖𝑛𝑓𝑜𝑟𝑚𝑎𝑡𝑖𝑜𝑛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𝑐𝑎𝑛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𝑏𝑒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𝑟𝑒𝑎𝑑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𝑓𝑟𝑜𝑚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𝐵𝑜𝑑𝑒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𝑝𝑙𝑜𝑡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;) </m:t>
                      </m:r>
                    </m:oMath>
                  </m:oMathPara>
                </a14:m>
                <a:endParaRPr lang="en-BE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6FD643A-CE54-48F9-9CEE-C468D07BB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915" y="6068623"/>
                <a:ext cx="5522602" cy="276999"/>
              </a:xfrm>
              <a:prstGeom prst="rect">
                <a:avLst/>
              </a:prstGeom>
              <a:blipFill>
                <a:blip r:embed="rId7"/>
                <a:stretch>
                  <a:fillRect l="-662" t="-4444" r="-552" b="-35556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382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4FC8C1E-CFC7-4FFA-9E52-15CC4FF341F4}"/>
              </a:ext>
            </a:extLst>
          </p:cNvPr>
          <p:cNvSpPr/>
          <p:nvPr/>
        </p:nvSpPr>
        <p:spPr>
          <a:xfrm>
            <a:off x="333555" y="2264827"/>
            <a:ext cx="11483306" cy="42496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2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B01B80-3149-484E-825A-22313606B2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095"/>
          <a:stretch/>
        </p:blipFill>
        <p:spPr>
          <a:xfrm>
            <a:off x="555470" y="2670935"/>
            <a:ext cx="11039475" cy="418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472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16E37416F3D442B731E5B708A1F889" ma:contentTypeVersion="7" ma:contentTypeDescription="Een nieuw document maken." ma:contentTypeScope="" ma:versionID="8deafcebc4f4bf477547822b954eb15b">
  <xsd:schema xmlns:xsd="http://www.w3.org/2001/XMLSchema" xmlns:xs="http://www.w3.org/2001/XMLSchema" xmlns:p="http://schemas.microsoft.com/office/2006/metadata/properties" xmlns:ns3="59a304ed-2973-4aaf-9c20-3b938ed71643" targetNamespace="http://schemas.microsoft.com/office/2006/metadata/properties" ma:root="true" ma:fieldsID="dcdbfe9c8c28b58d8c4d11cc2ba4c190" ns3:_="">
    <xsd:import namespace="59a304ed-2973-4aaf-9c20-3b938ed716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a304ed-2973-4aaf-9c20-3b938ed716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D5E261-C39E-4AD0-AE03-0F9B2CF69F14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9a304ed-2973-4aaf-9c20-3b938ed7164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77BA953-C0F0-4E1D-8B37-D97A35C8BA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A06F32-C48A-4229-9101-A7E0C459C0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a304ed-2973-4aaf-9c20-3b938ed716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113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Péter Zoltán Csurcsia</dc:creator>
  <cp:lastModifiedBy>Péter Zoltán Csurcsia</cp:lastModifiedBy>
  <cp:revision>36</cp:revision>
  <dcterms:created xsi:type="dcterms:W3CDTF">2020-03-29T19:39:44Z</dcterms:created>
  <dcterms:modified xsi:type="dcterms:W3CDTF">2021-02-19T20:39:27Z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0x0101000416E37416F3D442B731E5B708A1F889</vt:lpwstr>
  </property>
</Properties>
</file>